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86" r:id="rId3"/>
    <p:sldId id="290" r:id="rId4"/>
    <p:sldId id="282" r:id="rId5"/>
    <p:sldId id="296" r:id="rId6"/>
    <p:sldId id="295" r:id="rId7"/>
    <p:sldId id="294" r:id="rId8"/>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3E52B"/>
    <a:srgbClr val="990000"/>
    <a:srgbClr val="FFFFCC"/>
    <a:srgbClr val="FFCCFF"/>
    <a:srgbClr val="99FF99"/>
    <a:srgbClr val="FFFF99"/>
    <a:srgbClr val="0066FF"/>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59" d="100"/>
          <a:sy n="59" d="100"/>
        </p:scale>
        <p:origin x="1500" y="5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êu đề Bản chiếu">
    <p:spTree>
      <p:nvGrpSpPr>
        <p:cNvPr id="1" name=""/>
        <p:cNvGrpSpPr/>
        <p:nvPr/>
      </p:nvGrpSpPr>
      <p:grpSpPr>
        <a:xfrm>
          <a:off x="0" y="0"/>
          <a:ext cx="0" cy="0"/>
          <a:chOff x="0" y="0"/>
          <a:chExt cx="0" cy="0"/>
        </a:xfrm>
      </p:grpSpPr>
      <p:sp>
        <p:nvSpPr>
          <p:cNvPr id="2" name="Tiêu đề 1"/>
          <p:cNvSpPr>
            <a:spLocks noGrp="1"/>
          </p:cNvSpPr>
          <p:nvPr>
            <p:ph type="ctrTitle"/>
          </p:nvPr>
        </p:nvSpPr>
        <p:spPr>
          <a:xfrm>
            <a:off x="1143000" y="1122363"/>
            <a:ext cx="6858000" cy="2387600"/>
          </a:xfrm>
        </p:spPr>
        <p:txBody>
          <a:bodyPr anchor="b"/>
          <a:lstStyle>
            <a:lvl1pPr algn="ctr">
              <a:defRPr sz="6000"/>
            </a:lvl1pPr>
          </a:lstStyle>
          <a:p>
            <a:r>
              <a:rPr lang="vi-VN"/>
              <a:t>Bấm để sửa kiểu tiêu đề Bản cái</a:t>
            </a:r>
          </a:p>
        </p:txBody>
      </p:sp>
      <p:sp>
        <p:nvSpPr>
          <p:cNvPr id="3" name="Tiêu đề phụ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vi-VN"/>
              <a:t>Bấm để chỉnh sửa kiểu tiêu đề phụ của Bản cái</a:t>
            </a:r>
          </a:p>
        </p:txBody>
      </p:sp>
      <p:sp>
        <p:nvSpPr>
          <p:cNvPr id="4" name="Rectangle 4">
            <a:extLst>
              <a:ext uri="{FF2B5EF4-FFF2-40B4-BE49-F238E27FC236}">
                <a16:creationId xmlns:a16="http://schemas.microsoft.com/office/drawing/2014/main" id="{F39D552C-236E-2D61-98EA-6918638E184A}"/>
              </a:ext>
            </a:extLst>
          </p:cNvPr>
          <p:cNvSpPr>
            <a:spLocks noGrp="1" noChangeArrowheads="1"/>
          </p:cNvSpPr>
          <p:nvPr>
            <p:ph type="dt" sz="half" idx="10"/>
          </p:nvPr>
        </p:nvSpPr>
        <p:spPr>
          <a:ln/>
        </p:spPr>
        <p:txBody>
          <a:bodyPr/>
          <a:lstStyle>
            <a:lvl1pPr>
              <a:defRPr/>
            </a:lvl1pPr>
          </a:lstStyle>
          <a:p>
            <a:pPr>
              <a:defRPr/>
            </a:pPr>
            <a:endParaRPr lang="en-US" altLang="vi-VN"/>
          </a:p>
        </p:txBody>
      </p:sp>
      <p:sp>
        <p:nvSpPr>
          <p:cNvPr id="5" name="Rectangle 5">
            <a:extLst>
              <a:ext uri="{FF2B5EF4-FFF2-40B4-BE49-F238E27FC236}">
                <a16:creationId xmlns:a16="http://schemas.microsoft.com/office/drawing/2014/main" id="{FA7E7C40-B6C3-91B7-1D9E-3F3F20694436}"/>
              </a:ext>
            </a:extLst>
          </p:cNvPr>
          <p:cNvSpPr>
            <a:spLocks noGrp="1" noChangeArrowheads="1"/>
          </p:cNvSpPr>
          <p:nvPr>
            <p:ph type="ftr" sz="quarter" idx="11"/>
          </p:nvPr>
        </p:nvSpPr>
        <p:spPr>
          <a:ln/>
        </p:spPr>
        <p:txBody>
          <a:bodyPr/>
          <a:lstStyle>
            <a:lvl1pPr>
              <a:defRPr/>
            </a:lvl1pPr>
          </a:lstStyle>
          <a:p>
            <a:pPr>
              <a:defRPr/>
            </a:pPr>
            <a:endParaRPr lang="en-US" altLang="vi-VN"/>
          </a:p>
        </p:txBody>
      </p:sp>
      <p:sp>
        <p:nvSpPr>
          <p:cNvPr id="6" name="Rectangle 6">
            <a:extLst>
              <a:ext uri="{FF2B5EF4-FFF2-40B4-BE49-F238E27FC236}">
                <a16:creationId xmlns:a16="http://schemas.microsoft.com/office/drawing/2014/main" id="{58EEFC36-486B-53DE-FC00-11B68910947C}"/>
              </a:ext>
            </a:extLst>
          </p:cNvPr>
          <p:cNvSpPr>
            <a:spLocks noGrp="1" noChangeArrowheads="1"/>
          </p:cNvSpPr>
          <p:nvPr>
            <p:ph type="sldNum" sz="quarter" idx="12"/>
          </p:nvPr>
        </p:nvSpPr>
        <p:spPr>
          <a:ln/>
        </p:spPr>
        <p:txBody>
          <a:bodyPr/>
          <a:lstStyle>
            <a:lvl1pPr>
              <a:defRPr/>
            </a:lvl1pPr>
          </a:lstStyle>
          <a:p>
            <a:fld id="{D3B866AD-6C3B-4418-9708-13E87F6C6C5F}" type="slidenum">
              <a:rPr lang="en-US" altLang="vi-VN"/>
              <a:pPr/>
              <a:t>‹#›</a:t>
            </a:fld>
            <a:endParaRPr lang="en-US" altLang="vi-VN"/>
          </a:p>
        </p:txBody>
      </p:sp>
    </p:spTree>
    <p:extLst>
      <p:ext uri="{BB962C8B-B14F-4D97-AF65-F5344CB8AC3E}">
        <p14:creationId xmlns:p14="http://schemas.microsoft.com/office/powerpoint/2010/main" val="16957850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spTree>
      <p:nvGrpSpPr>
        <p:cNvPr id="1" name=""/>
        <p:cNvGrpSpPr/>
        <p:nvPr/>
      </p:nvGrpSpPr>
      <p:grpSpPr>
        <a:xfrm>
          <a:off x="0" y="0"/>
          <a:ext cx="0" cy="0"/>
          <a:chOff x="0" y="0"/>
          <a:chExt cx="0" cy="0"/>
        </a:xfrm>
      </p:grpSpPr>
      <p:sp>
        <p:nvSpPr>
          <p:cNvPr id="2" name="Tiêu đề 1"/>
          <p:cNvSpPr>
            <a:spLocks noGrp="1"/>
          </p:cNvSpPr>
          <p:nvPr>
            <p:ph type="title"/>
          </p:nvPr>
        </p:nvSpPr>
        <p:spPr/>
        <p:txBody>
          <a:bodyPr/>
          <a:lstStyle/>
          <a:p>
            <a:r>
              <a:rPr lang="vi-VN"/>
              <a:t>Bấm để sửa kiểu tiêu đề Bản cái</a:t>
            </a:r>
          </a:p>
        </p:txBody>
      </p:sp>
      <p:sp>
        <p:nvSpPr>
          <p:cNvPr id="3" name="Chỗ dành sẵn cho Văn bản Dọc 2"/>
          <p:cNvSpPr>
            <a:spLocks noGrp="1"/>
          </p:cNvSpPr>
          <p:nvPr>
            <p:ph type="body" orient="vert" idx="1"/>
          </p:nvPr>
        </p:nvSpPr>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Rectangle 4">
            <a:extLst>
              <a:ext uri="{FF2B5EF4-FFF2-40B4-BE49-F238E27FC236}">
                <a16:creationId xmlns:a16="http://schemas.microsoft.com/office/drawing/2014/main" id="{86EFBD1D-F6F2-0190-1E94-005B9396B43D}"/>
              </a:ext>
            </a:extLst>
          </p:cNvPr>
          <p:cNvSpPr>
            <a:spLocks noGrp="1" noChangeArrowheads="1"/>
          </p:cNvSpPr>
          <p:nvPr>
            <p:ph type="dt" sz="half" idx="10"/>
          </p:nvPr>
        </p:nvSpPr>
        <p:spPr>
          <a:ln/>
        </p:spPr>
        <p:txBody>
          <a:bodyPr/>
          <a:lstStyle>
            <a:lvl1pPr>
              <a:defRPr/>
            </a:lvl1pPr>
          </a:lstStyle>
          <a:p>
            <a:pPr>
              <a:defRPr/>
            </a:pPr>
            <a:endParaRPr lang="en-US" altLang="vi-VN"/>
          </a:p>
        </p:txBody>
      </p:sp>
      <p:sp>
        <p:nvSpPr>
          <p:cNvPr id="5" name="Rectangle 5">
            <a:extLst>
              <a:ext uri="{FF2B5EF4-FFF2-40B4-BE49-F238E27FC236}">
                <a16:creationId xmlns:a16="http://schemas.microsoft.com/office/drawing/2014/main" id="{ACF406D1-FFFC-64A1-68A3-B3D7C409410A}"/>
              </a:ext>
            </a:extLst>
          </p:cNvPr>
          <p:cNvSpPr>
            <a:spLocks noGrp="1" noChangeArrowheads="1"/>
          </p:cNvSpPr>
          <p:nvPr>
            <p:ph type="ftr" sz="quarter" idx="11"/>
          </p:nvPr>
        </p:nvSpPr>
        <p:spPr>
          <a:ln/>
        </p:spPr>
        <p:txBody>
          <a:bodyPr/>
          <a:lstStyle>
            <a:lvl1pPr>
              <a:defRPr/>
            </a:lvl1pPr>
          </a:lstStyle>
          <a:p>
            <a:pPr>
              <a:defRPr/>
            </a:pPr>
            <a:endParaRPr lang="en-US" altLang="vi-VN"/>
          </a:p>
        </p:txBody>
      </p:sp>
      <p:sp>
        <p:nvSpPr>
          <p:cNvPr id="6" name="Rectangle 6">
            <a:extLst>
              <a:ext uri="{FF2B5EF4-FFF2-40B4-BE49-F238E27FC236}">
                <a16:creationId xmlns:a16="http://schemas.microsoft.com/office/drawing/2014/main" id="{FB0DA2FE-84DB-BE3B-DB35-A0ECD75FBEAB}"/>
              </a:ext>
            </a:extLst>
          </p:cNvPr>
          <p:cNvSpPr>
            <a:spLocks noGrp="1" noChangeArrowheads="1"/>
          </p:cNvSpPr>
          <p:nvPr>
            <p:ph type="sldNum" sz="quarter" idx="12"/>
          </p:nvPr>
        </p:nvSpPr>
        <p:spPr>
          <a:ln/>
        </p:spPr>
        <p:txBody>
          <a:bodyPr/>
          <a:lstStyle>
            <a:lvl1pPr>
              <a:defRPr/>
            </a:lvl1pPr>
          </a:lstStyle>
          <a:p>
            <a:fld id="{363F07F5-2CCD-4D55-A443-C6CAE7F61CE5}" type="slidenum">
              <a:rPr lang="en-US" altLang="vi-VN"/>
              <a:pPr/>
              <a:t>‹#›</a:t>
            </a:fld>
            <a:endParaRPr lang="en-US" altLang="vi-VN"/>
          </a:p>
        </p:txBody>
      </p:sp>
    </p:spTree>
    <p:extLst>
      <p:ext uri="{BB962C8B-B14F-4D97-AF65-F5344CB8AC3E}">
        <p14:creationId xmlns:p14="http://schemas.microsoft.com/office/powerpoint/2010/main" val="24684452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êu đề Dọc và Văn bản">
    <p:spTree>
      <p:nvGrpSpPr>
        <p:cNvPr id="1" name=""/>
        <p:cNvGrpSpPr/>
        <p:nvPr/>
      </p:nvGrpSpPr>
      <p:grpSpPr>
        <a:xfrm>
          <a:off x="0" y="0"/>
          <a:ext cx="0" cy="0"/>
          <a:chOff x="0" y="0"/>
          <a:chExt cx="0" cy="0"/>
        </a:xfrm>
      </p:grpSpPr>
      <p:sp>
        <p:nvSpPr>
          <p:cNvPr id="2" name="Tiêu đề Dọc 1"/>
          <p:cNvSpPr>
            <a:spLocks noGrp="1"/>
          </p:cNvSpPr>
          <p:nvPr>
            <p:ph type="title" orient="vert"/>
          </p:nvPr>
        </p:nvSpPr>
        <p:spPr>
          <a:xfrm>
            <a:off x="6629400" y="274638"/>
            <a:ext cx="2057400" cy="5851525"/>
          </a:xfrm>
        </p:spPr>
        <p:txBody>
          <a:bodyPr vert="eaVert"/>
          <a:lstStyle/>
          <a:p>
            <a:r>
              <a:rPr lang="vi-VN"/>
              <a:t>Bấm để sửa kiểu tiêu đề Bản cái</a:t>
            </a:r>
          </a:p>
        </p:txBody>
      </p:sp>
      <p:sp>
        <p:nvSpPr>
          <p:cNvPr id="3" name="Chỗ dành sẵn cho Văn bản Dọc 2"/>
          <p:cNvSpPr>
            <a:spLocks noGrp="1"/>
          </p:cNvSpPr>
          <p:nvPr>
            <p:ph type="body" orient="vert" idx="1"/>
          </p:nvPr>
        </p:nvSpPr>
        <p:spPr>
          <a:xfrm>
            <a:off x="457200" y="274638"/>
            <a:ext cx="6019800" cy="5851525"/>
          </a:xfrm>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Rectangle 4">
            <a:extLst>
              <a:ext uri="{FF2B5EF4-FFF2-40B4-BE49-F238E27FC236}">
                <a16:creationId xmlns:a16="http://schemas.microsoft.com/office/drawing/2014/main" id="{F3A6E253-6931-DB34-E038-067AB5FD8C8A}"/>
              </a:ext>
            </a:extLst>
          </p:cNvPr>
          <p:cNvSpPr>
            <a:spLocks noGrp="1" noChangeArrowheads="1"/>
          </p:cNvSpPr>
          <p:nvPr>
            <p:ph type="dt" sz="half" idx="10"/>
          </p:nvPr>
        </p:nvSpPr>
        <p:spPr>
          <a:ln/>
        </p:spPr>
        <p:txBody>
          <a:bodyPr/>
          <a:lstStyle>
            <a:lvl1pPr>
              <a:defRPr/>
            </a:lvl1pPr>
          </a:lstStyle>
          <a:p>
            <a:pPr>
              <a:defRPr/>
            </a:pPr>
            <a:endParaRPr lang="en-US" altLang="vi-VN"/>
          </a:p>
        </p:txBody>
      </p:sp>
      <p:sp>
        <p:nvSpPr>
          <p:cNvPr id="5" name="Rectangle 5">
            <a:extLst>
              <a:ext uri="{FF2B5EF4-FFF2-40B4-BE49-F238E27FC236}">
                <a16:creationId xmlns:a16="http://schemas.microsoft.com/office/drawing/2014/main" id="{36756C5C-4691-82C5-ECF0-99540A211F7D}"/>
              </a:ext>
            </a:extLst>
          </p:cNvPr>
          <p:cNvSpPr>
            <a:spLocks noGrp="1" noChangeArrowheads="1"/>
          </p:cNvSpPr>
          <p:nvPr>
            <p:ph type="ftr" sz="quarter" idx="11"/>
          </p:nvPr>
        </p:nvSpPr>
        <p:spPr>
          <a:ln/>
        </p:spPr>
        <p:txBody>
          <a:bodyPr/>
          <a:lstStyle>
            <a:lvl1pPr>
              <a:defRPr/>
            </a:lvl1pPr>
          </a:lstStyle>
          <a:p>
            <a:pPr>
              <a:defRPr/>
            </a:pPr>
            <a:endParaRPr lang="en-US" altLang="vi-VN"/>
          </a:p>
        </p:txBody>
      </p:sp>
      <p:sp>
        <p:nvSpPr>
          <p:cNvPr id="6" name="Rectangle 6">
            <a:extLst>
              <a:ext uri="{FF2B5EF4-FFF2-40B4-BE49-F238E27FC236}">
                <a16:creationId xmlns:a16="http://schemas.microsoft.com/office/drawing/2014/main" id="{0699A646-279E-F91F-7607-764F17134AB7}"/>
              </a:ext>
            </a:extLst>
          </p:cNvPr>
          <p:cNvSpPr>
            <a:spLocks noGrp="1" noChangeArrowheads="1"/>
          </p:cNvSpPr>
          <p:nvPr>
            <p:ph type="sldNum" sz="quarter" idx="12"/>
          </p:nvPr>
        </p:nvSpPr>
        <p:spPr>
          <a:ln/>
        </p:spPr>
        <p:txBody>
          <a:bodyPr/>
          <a:lstStyle>
            <a:lvl1pPr>
              <a:defRPr/>
            </a:lvl1pPr>
          </a:lstStyle>
          <a:p>
            <a:fld id="{367B222E-9692-4B2F-92D8-9E5A4AE95D70}" type="slidenum">
              <a:rPr lang="en-US" altLang="vi-VN"/>
              <a:pPr/>
              <a:t>‹#›</a:t>
            </a:fld>
            <a:endParaRPr lang="en-US" altLang="vi-VN"/>
          </a:p>
        </p:txBody>
      </p:sp>
    </p:spTree>
    <p:extLst>
      <p:ext uri="{BB962C8B-B14F-4D97-AF65-F5344CB8AC3E}">
        <p14:creationId xmlns:p14="http://schemas.microsoft.com/office/powerpoint/2010/main" val="31106973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êu đề và Nội dung">
    <p:spTree>
      <p:nvGrpSpPr>
        <p:cNvPr id="1" name=""/>
        <p:cNvGrpSpPr/>
        <p:nvPr/>
      </p:nvGrpSpPr>
      <p:grpSpPr>
        <a:xfrm>
          <a:off x="0" y="0"/>
          <a:ext cx="0" cy="0"/>
          <a:chOff x="0" y="0"/>
          <a:chExt cx="0" cy="0"/>
        </a:xfrm>
      </p:grpSpPr>
      <p:sp>
        <p:nvSpPr>
          <p:cNvPr id="2" name="Tiêu đề 1"/>
          <p:cNvSpPr>
            <a:spLocks noGrp="1"/>
          </p:cNvSpPr>
          <p:nvPr>
            <p:ph type="title"/>
          </p:nvPr>
        </p:nvSpPr>
        <p:spPr/>
        <p:txBody>
          <a:bodyPr/>
          <a:lstStyle/>
          <a:p>
            <a:r>
              <a:rPr lang="vi-VN"/>
              <a:t>Bấm để sửa kiểu tiêu đề Bản cái</a:t>
            </a:r>
          </a:p>
        </p:txBody>
      </p:sp>
      <p:sp>
        <p:nvSpPr>
          <p:cNvPr id="3" name="Chỗ dành sẵn cho Nội dung 2"/>
          <p:cNvSpPr>
            <a:spLocks noGrp="1"/>
          </p:cNvSpPr>
          <p:nvPr>
            <p:ph idx="1"/>
          </p:nvPr>
        </p:nvSpPr>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Rectangle 4">
            <a:extLst>
              <a:ext uri="{FF2B5EF4-FFF2-40B4-BE49-F238E27FC236}">
                <a16:creationId xmlns:a16="http://schemas.microsoft.com/office/drawing/2014/main" id="{10E17B66-7E7C-AAC4-5209-DBE9F87AE48E}"/>
              </a:ext>
            </a:extLst>
          </p:cNvPr>
          <p:cNvSpPr>
            <a:spLocks noGrp="1" noChangeArrowheads="1"/>
          </p:cNvSpPr>
          <p:nvPr>
            <p:ph type="dt" sz="half" idx="10"/>
          </p:nvPr>
        </p:nvSpPr>
        <p:spPr>
          <a:ln/>
        </p:spPr>
        <p:txBody>
          <a:bodyPr/>
          <a:lstStyle>
            <a:lvl1pPr>
              <a:defRPr/>
            </a:lvl1pPr>
          </a:lstStyle>
          <a:p>
            <a:pPr>
              <a:defRPr/>
            </a:pPr>
            <a:endParaRPr lang="en-US" altLang="vi-VN"/>
          </a:p>
        </p:txBody>
      </p:sp>
      <p:sp>
        <p:nvSpPr>
          <p:cNvPr id="5" name="Rectangle 5">
            <a:extLst>
              <a:ext uri="{FF2B5EF4-FFF2-40B4-BE49-F238E27FC236}">
                <a16:creationId xmlns:a16="http://schemas.microsoft.com/office/drawing/2014/main" id="{E913CBDB-B89D-9130-5053-5FF9454054A2}"/>
              </a:ext>
            </a:extLst>
          </p:cNvPr>
          <p:cNvSpPr>
            <a:spLocks noGrp="1" noChangeArrowheads="1"/>
          </p:cNvSpPr>
          <p:nvPr>
            <p:ph type="ftr" sz="quarter" idx="11"/>
          </p:nvPr>
        </p:nvSpPr>
        <p:spPr>
          <a:ln/>
        </p:spPr>
        <p:txBody>
          <a:bodyPr/>
          <a:lstStyle>
            <a:lvl1pPr>
              <a:defRPr/>
            </a:lvl1pPr>
          </a:lstStyle>
          <a:p>
            <a:pPr>
              <a:defRPr/>
            </a:pPr>
            <a:endParaRPr lang="en-US" altLang="vi-VN"/>
          </a:p>
        </p:txBody>
      </p:sp>
      <p:sp>
        <p:nvSpPr>
          <p:cNvPr id="6" name="Rectangle 6">
            <a:extLst>
              <a:ext uri="{FF2B5EF4-FFF2-40B4-BE49-F238E27FC236}">
                <a16:creationId xmlns:a16="http://schemas.microsoft.com/office/drawing/2014/main" id="{E26040E0-C7DC-FF36-C516-D4D2048AA833}"/>
              </a:ext>
            </a:extLst>
          </p:cNvPr>
          <p:cNvSpPr>
            <a:spLocks noGrp="1" noChangeArrowheads="1"/>
          </p:cNvSpPr>
          <p:nvPr>
            <p:ph type="sldNum" sz="quarter" idx="12"/>
          </p:nvPr>
        </p:nvSpPr>
        <p:spPr>
          <a:ln/>
        </p:spPr>
        <p:txBody>
          <a:bodyPr/>
          <a:lstStyle>
            <a:lvl1pPr>
              <a:defRPr/>
            </a:lvl1pPr>
          </a:lstStyle>
          <a:p>
            <a:fld id="{1C840959-3FB6-459E-8C36-F32D9C4DE545}" type="slidenum">
              <a:rPr lang="en-US" altLang="vi-VN"/>
              <a:pPr/>
              <a:t>‹#›</a:t>
            </a:fld>
            <a:endParaRPr lang="en-US" altLang="vi-VN"/>
          </a:p>
        </p:txBody>
      </p:sp>
    </p:spTree>
    <p:extLst>
      <p:ext uri="{BB962C8B-B14F-4D97-AF65-F5344CB8AC3E}">
        <p14:creationId xmlns:p14="http://schemas.microsoft.com/office/powerpoint/2010/main" val="31460827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Đầu trang của Phần">
    <p:spTree>
      <p:nvGrpSpPr>
        <p:cNvPr id="1" name=""/>
        <p:cNvGrpSpPr/>
        <p:nvPr/>
      </p:nvGrpSpPr>
      <p:grpSpPr>
        <a:xfrm>
          <a:off x="0" y="0"/>
          <a:ext cx="0" cy="0"/>
          <a:chOff x="0" y="0"/>
          <a:chExt cx="0" cy="0"/>
        </a:xfrm>
      </p:grpSpPr>
      <p:sp>
        <p:nvSpPr>
          <p:cNvPr id="2" name="Tiêu đề 1"/>
          <p:cNvSpPr>
            <a:spLocks noGrp="1"/>
          </p:cNvSpPr>
          <p:nvPr>
            <p:ph type="title"/>
          </p:nvPr>
        </p:nvSpPr>
        <p:spPr>
          <a:xfrm>
            <a:off x="623888" y="1709738"/>
            <a:ext cx="7886700" cy="2852737"/>
          </a:xfrm>
        </p:spPr>
        <p:txBody>
          <a:bodyPr anchor="b"/>
          <a:lstStyle>
            <a:lvl1pPr>
              <a:defRPr sz="6000"/>
            </a:lvl1pPr>
          </a:lstStyle>
          <a:p>
            <a:r>
              <a:rPr lang="vi-VN"/>
              <a:t>Bấm để sửa kiểu tiêu đề Bản cái</a:t>
            </a:r>
          </a:p>
        </p:txBody>
      </p:sp>
      <p:sp>
        <p:nvSpPr>
          <p:cNvPr id="3" name="Chỗ dành sẵn cho Văn bản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vi-VN"/>
              <a:t>Bấm để chỉnh sửa kiểu văn bản của Bản cái</a:t>
            </a:r>
          </a:p>
        </p:txBody>
      </p:sp>
      <p:sp>
        <p:nvSpPr>
          <p:cNvPr id="4" name="Rectangle 4">
            <a:extLst>
              <a:ext uri="{FF2B5EF4-FFF2-40B4-BE49-F238E27FC236}">
                <a16:creationId xmlns:a16="http://schemas.microsoft.com/office/drawing/2014/main" id="{82C3C617-D8F0-C3BF-4740-7CC0FC665E12}"/>
              </a:ext>
            </a:extLst>
          </p:cNvPr>
          <p:cNvSpPr>
            <a:spLocks noGrp="1" noChangeArrowheads="1"/>
          </p:cNvSpPr>
          <p:nvPr>
            <p:ph type="dt" sz="half" idx="10"/>
          </p:nvPr>
        </p:nvSpPr>
        <p:spPr>
          <a:ln/>
        </p:spPr>
        <p:txBody>
          <a:bodyPr/>
          <a:lstStyle>
            <a:lvl1pPr>
              <a:defRPr/>
            </a:lvl1pPr>
          </a:lstStyle>
          <a:p>
            <a:pPr>
              <a:defRPr/>
            </a:pPr>
            <a:endParaRPr lang="en-US" altLang="vi-VN"/>
          </a:p>
        </p:txBody>
      </p:sp>
      <p:sp>
        <p:nvSpPr>
          <p:cNvPr id="5" name="Rectangle 5">
            <a:extLst>
              <a:ext uri="{FF2B5EF4-FFF2-40B4-BE49-F238E27FC236}">
                <a16:creationId xmlns:a16="http://schemas.microsoft.com/office/drawing/2014/main" id="{5B6491C0-08FE-A986-E44A-283FEB02FA1C}"/>
              </a:ext>
            </a:extLst>
          </p:cNvPr>
          <p:cNvSpPr>
            <a:spLocks noGrp="1" noChangeArrowheads="1"/>
          </p:cNvSpPr>
          <p:nvPr>
            <p:ph type="ftr" sz="quarter" idx="11"/>
          </p:nvPr>
        </p:nvSpPr>
        <p:spPr>
          <a:ln/>
        </p:spPr>
        <p:txBody>
          <a:bodyPr/>
          <a:lstStyle>
            <a:lvl1pPr>
              <a:defRPr/>
            </a:lvl1pPr>
          </a:lstStyle>
          <a:p>
            <a:pPr>
              <a:defRPr/>
            </a:pPr>
            <a:endParaRPr lang="en-US" altLang="vi-VN"/>
          </a:p>
        </p:txBody>
      </p:sp>
      <p:sp>
        <p:nvSpPr>
          <p:cNvPr id="6" name="Rectangle 6">
            <a:extLst>
              <a:ext uri="{FF2B5EF4-FFF2-40B4-BE49-F238E27FC236}">
                <a16:creationId xmlns:a16="http://schemas.microsoft.com/office/drawing/2014/main" id="{C136495D-39E7-EE6A-E5AE-5DEC5730C609}"/>
              </a:ext>
            </a:extLst>
          </p:cNvPr>
          <p:cNvSpPr>
            <a:spLocks noGrp="1" noChangeArrowheads="1"/>
          </p:cNvSpPr>
          <p:nvPr>
            <p:ph type="sldNum" sz="quarter" idx="12"/>
          </p:nvPr>
        </p:nvSpPr>
        <p:spPr>
          <a:ln/>
        </p:spPr>
        <p:txBody>
          <a:bodyPr/>
          <a:lstStyle>
            <a:lvl1pPr>
              <a:defRPr/>
            </a:lvl1pPr>
          </a:lstStyle>
          <a:p>
            <a:fld id="{9504D1A7-F519-4E42-8A17-8DCEC341F1D3}" type="slidenum">
              <a:rPr lang="en-US" altLang="vi-VN"/>
              <a:pPr/>
              <a:t>‹#›</a:t>
            </a:fld>
            <a:endParaRPr lang="en-US" altLang="vi-VN"/>
          </a:p>
        </p:txBody>
      </p:sp>
    </p:spTree>
    <p:extLst>
      <p:ext uri="{BB962C8B-B14F-4D97-AF65-F5344CB8AC3E}">
        <p14:creationId xmlns:p14="http://schemas.microsoft.com/office/powerpoint/2010/main" val="899664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Hai Nội dung">
    <p:spTree>
      <p:nvGrpSpPr>
        <p:cNvPr id="1" name=""/>
        <p:cNvGrpSpPr/>
        <p:nvPr/>
      </p:nvGrpSpPr>
      <p:grpSpPr>
        <a:xfrm>
          <a:off x="0" y="0"/>
          <a:ext cx="0" cy="0"/>
          <a:chOff x="0" y="0"/>
          <a:chExt cx="0" cy="0"/>
        </a:xfrm>
      </p:grpSpPr>
      <p:sp>
        <p:nvSpPr>
          <p:cNvPr id="2" name="Tiêu đề 1"/>
          <p:cNvSpPr>
            <a:spLocks noGrp="1"/>
          </p:cNvSpPr>
          <p:nvPr>
            <p:ph type="title"/>
          </p:nvPr>
        </p:nvSpPr>
        <p:spPr/>
        <p:txBody>
          <a:bodyPr/>
          <a:lstStyle/>
          <a:p>
            <a:r>
              <a:rPr lang="vi-VN"/>
              <a:t>Bấm để sửa kiểu tiêu đề Bản cái</a:t>
            </a:r>
          </a:p>
        </p:txBody>
      </p:sp>
      <p:sp>
        <p:nvSpPr>
          <p:cNvPr id="3" name="Chỗ dành sẵn cho Nội dung 2"/>
          <p:cNvSpPr>
            <a:spLocks noGrp="1"/>
          </p:cNvSpPr>
          <p:nvPr>
            <p:ph sz="half" idx="1"/>
          </p:nvPr>
        </p:nvSpPr>
        <p:spPr>
          <a:xfrm>
            <a:off x="457200" y="1600200"/>
            <a:ext cx="4038600" cy="4525963"/>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ội dung 3"/>
          <p:cNvSpPr>
            <a:spLocks noGrp="1"/>
          </p:cNvSpPr>
          <p:nvPr>
            <p:ph sz="half" idx="2"/>
          </p:nvPr>
        </p:nvSpPr>
        <p:spPr>
          <a:xfrm>
            <a:off x="4648200" y="1600200"/>
            <a:ext cx="4038600" cy="4525963"/>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5" name="Rectangle 4">
            <a:extLst>
              <a:ext uri="{FF2B5EF4-FFF2-40B4-BE49-F238E27FC236}">
                <a16:creationId xmlns:a16="http://schemas.microsoft.com/office/drawing/2014/main" id="{6412571B-68F1-CFB0-157E-9B3A43D3F670}"/>
              </a:ext>
            </a:extLst>
          </p:cNvPr>
          <p:cNvSpPr>
            <a:spLocks noGrp="1" noChangeArrowheads="1"/>
          </p:cNvSpPr>
          <p:nvPr>
            <p:ph type="dt" sz="half" idx="10"/>
          </p:nvPr>
        </p:nvSpPr>
        <p:spPr>
          <a:ln/>
        </p:spPr>
        <p:txBody>
          <a:bodyPr/>
          <a:lstStyle>
            <a:lvl1pPr>
              <a:defRPr/>
            </a:lvl1pPr>
          </a:lstStyle>
          <a:p>
            <a:pPr>
              <a:defRPr/>
            </a:pPr>
            <a:endParaRPr lang="en-US" altLang="vi-VN"/>
          </a:p>
        </p:txBody>
      </p:sp>
      <p:sp>
        <p:nvSpPr>
          <p:cNvPr id="6" name="Rectangle 5">
            <a:extLst>
              <a:ext uri="{FF2B5EF4-FFF2-40B4-BE49-F238E27FC236}">
                <a16:creationId xmlns:a16="http://schemas.microsoft.com/office/drawing/2014/main" id="{A8BA250C-2B0A-D346-620E-E212CC8B83B1}"/>
              </a:ext>
            </a:extLst>
          </p:cNvPr>
          <p:cNvSpPr>
            <a:spLocks noGrp="1" noChangeArrowheads="1"/>
          </p:cNvSpPr>
          <p:nvPr>
            <p:ph type="ftr" sz="quarter" idx="11"/>
          </p:nvPr>
        </p:nvSpPr>
        <p:spPr>
          <a:ln/>
        </p:spPr>
        <p:txBody>
          <a:bodyPr/>
          <a:lstStyle>
            <a:lvl1pPr>
              <a:defRPr/>
            </a:lvl1pPr>
          </a:lstStyle>
          <a:p>
            <a:pPr>
              <a:defRPr/>
            </a:pPr>
            <a:endParaRPr lang="en-US" altLang="vi-VN"/>
          </a:p>
        </p:txBody>
      </p:sp>
      <p:sp>
        <p:nvSpPr>
          <p:cNvPr id="7" name="Rectangle 6">
            <a:extLst>
              <a:ext uri="{FF2B5EF4-FFF2-40B4-BE49-F238E27FC236}">
                <a16:creationId xmlns:a16="http://schemas.microsoft.com/office/drawing/2014/main" id="{4B06BA7C-98A8-6395-B8CA-52BFD2024986}"/>
              </a:ext>
            </a:extLst>
          </p:cNvPr>
          <p:cNvSpPr>
            <a:spLocks noGrp="1" noChangeArrowheads="1"/>
          </p:cNvSpPr>
          <p:nvPr>
            <p:ph type="sldNum" sz="quarter" idx="12"/>
          </p:nvPr>
        </p:nvSpPr>
        <p:spPr>
          <a:ln/>
        </p:spPr>
        <p:txBody>
          <a:bodyPr/>
          <a:lstStyle>
            <a:lvl1pPr>
              <a:defRPr/>
            </a:lvl1pPr>
          </a:lstStyle>
          <a:p>
            <a:fld id="{6CE9D849-2ACE-424F-B16A-548D367EC288}" type="slidenum">
              <a:rPr lang="en-US" altLang="vi-VN"/>
              <a:pPr/>
              <a:t>‹#›</a:t>
            </a:fld>
            <a:endParaRPr lang="en-US" altLang="vi-VN"/>
          </a:p>
        </p:txBody>
      </p:sp>
    </p:spTree>
    <p:extLst>
      <p:ext uri="{BB962C8B-B14F-4D97-AF65-F5344CB8AC3E}">
        <p14:creationId xmlns:p14="http://schemas.microsoft.com/office/powerpoint/2010/main" val="12620657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hép so sánh">
    <p:spTree>
      <p:nvGrpSpPr>
        <p:cNvPr id="1" name=""/>
        <p:cNvGrpSpPr/>
        <p:nvPr/>
      </p:nvGrpSpPr>
      <p:grpSpPr>
        <a:xfrm>
          <a:off x="0" y="0"/>
          <a:ext cx="0" cy="0"/>
          <a:chOff x="0" y="0"/>
          <a:chExt cx="0" cy="0"/>
        </a:xfrm>
      </p:grpSpPr>
      <p:sp>
        <p:nvSpPr>
          <p:cNvPr id="2" name="Tiêu đề 1"/>
          <p:cNvSpPr>
            <a:spLocks noGrp="1"/>
          </p:cNvSpPr>
          <p:nvPr>
            <p:ph type="title"/>
          </p:nvPr>
        </p:nvSpPr>
        <p:spPr>
          <a:xfrm>
            <a:off x="630238" y="365125"/>
            <a:ext cx="7886700" cy="1325563"/>
          </a:xfrm>
        </p:spPr>
        <p:txBody>
          <a:bodyPr/>
          <a:lstStyle/>
          <a:p>
            <a:r>
              <a:rPr lang="vi-VN"/>
              <a:t>Bấm để sửa kiểu tiêu đề Bản cái</a:t>
            </a:r>
          </a:p>
        </p:txBody>
      </p:sp>
      <p:sp>
        <p:nvSpPr>
          <p:cNvPr id="3" name="Chỗ dành sẵn cho Văn bản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Bấm để chỉnh sửa kiểu văn bản của Bản cái</a:t>
            </a:r>
          </a:p>
        </p:txBody>
      </p:sp>
      <p:sp>
        <p:nvSpPr>
          <p:cNvPr id="4" name="Chỗ dành sẵn cho Nội dung 3"/>
          <p:cNvSpPr>
            <a:spLocks noGrp="1"/>
          </p:cNvSpPr>
          <p:nvPr>
            <p:ph sz="half" idx="2"/>
          </p:nvPr>
        </p:nvSpPr>
        <p:spPr>
          <a:xfrm>
            <a:off x="630238" y="2505075"/>
            <a:ext cx="3868737" cy="368458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5" name="Chỗ dành sẵn cho Văn bản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Bấm để chỉnh sửa kiểu văn bản của Bản cái</a:t>
            </a:r>
          </a:p>
        </p:txBody>
      </p:sp>
      <p:sp>
        <p:nvSpPr>
          <p:cNvPr id="6" name="Chỗ dành sẵn cho Nội dung 5"/>
          <p:cNvSpPr>
            <a:spLocks noGrp="1"/>
          </p:cNvSpPr>
          <p:nvPr>
            <p:ph sz="quarter" idx="4"/>
          </p:nvPr>
        </p:nvSpPr>
        <p:spPr>
          <a:xfrm>
            <a:off x="4629150" y="2505075"/>
            <a:ext cx="3887788" cy="368458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7" name="Rectangle 4">
            <a:extLst>
              <a:ext uri="{FF2B5EF4-FFF2-40B4-BE49-F238E27FC236}">
                <a16:creationId xmlns:a16="http://schemas.microsoft.com/office/drawing/2014/main" id="{3F71EEBF-A163-2122-012D-9EE27E5DB2B0}"/>
              </a:ext>
            </a:extLst>
          </p:cNvPr>
          <p:cNvSpPr>
            <a:spLocks noGrp="1" noChangeArrowheads="1"/>
          </p:cNvSpPr>
          <p:nvPr>
            <p:ph type="dt" sz="half" idx="10"/>
          </p:nvPr>
        </p:nvSpPr>
        <p:spPr>
          <a:ln/>
        </p:spPr>
        <p:txBody>
          <a:bodyPr/>
          <a:lstStyle>
            <a:lvl1pPr>
              <a:defRPr/>
            </a:lvl1pPr>
          </a:lstStyle>
          <a:p>
            <a:pPr>
              <a:defRPr/>
            </a:pPr>
            <a:endParaRPr lang="en-US" altLang="vi-VN"/>
          </a:p>
        </p:txBody>
      </p:sp>
      <p:sp>
        <p:nvSpPr>
          <p:cNvPr id="8" name="Rectangle 5">
            <a:extLst>
              <a:ext uri="{FF2B5EF4-FFF2-40B4-BE49-F238E27FC236}">
                <a16:creationId xmlns:a16="http://schemas.microsoft.com/office/drawing/2014/main" id="{44C27A6F-1A6B-32DB-EA15-6C7DA73B308D}"/>
              </a:ext>
            </a:extLst>
          </p:cNvPr>
          <p:cNvSpPr>
            <a:spLocks noGrp="1" noChangeArrowheads="1"/>
          </p:cNvSpPr>
          <p:nvPr>
            <p:ph type="ftr" sz="quarter" idx="11"/>
          </p:nvPr>
        </p:nvSpPr>
        <p:spPr>
          <a:ln/>
        </p:spPr>
        <p:txBody>
          <a:bodyPr/>
          <a:lstStyle>
            <a:lvl1pPr>
              <a:defRPr/>
            </a:lvl1pPr>
          </a:lstStyle>
          <a:p>
            <a:pPr>
              <a:defRPr/>
            </a:pPr>
            <a:endParaRPr lang="en-US" altLang="vi-VN"/>
          </a:p>
        </p:txBody>
      </p:sp>
      <p:sp>
        <p:nvSpPr>
          <p:cNvPr id="9" name="Rectangle 6">
            <a:extLst>
              <a:ext uri="{FF2B5EF4-FFF2-40B4-BE49-F238E27FC236}">
                <a16:creationId xmlns:a16="http://schemas.microsoft.com/office/drawing/2014/main" id="{64BA2FBC-1113-F7D9-D3EA-8307CA9C3F5F}"/>
              </a:ext>
            </a:extLst>
          </p:cNvPr>
          <p:cNvSpPr>
            <a:spLocks noGrp="1" noChangeArrowheads="1"/>
          </p:cNvSpPr>
          <p:nvPr>
            <p:ph type="sldNum" sz="quarter" idx="12"/>
          </p:nvPr>
        </p:nvSpPr>
        <p:spPr>
          <a:ln/>
        </p:spPr>
        <p:txBody>
          <a:bodyPr/>
          <a:lstStyle>
            <a:lvl1pPr>
              <a:defRPr/>
            </a:lvl1pPr>
          </a:lstStyle>
          <a:p>
            <a:fld id="{E1C4E8FC-8D45-49AE-A50E-2B9368AD8A4F}" type="slidenum">
              <a:rPr lang="en-US" altLang="vi-VN"/>
              <a:pPr/>
              <a:t>‹#›</a:t>
            </a:fld>
            <a:endParaRPr lang="en-US" altLang="vi-VN"/>
          </a:p>
        </p:txBody>
      </p:sp>
    </p:spTree>
    <p:extLst>
      <p:ext uri="{BB962C8B-B14F-4D97-AF65-F5344CB8AC3E}">
        <p14:creationId xmlns:p14="http://schemas.microsoft.com/office/powerpoint/2010/main" val="12104568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hỉ Tiêu đề">
    <p:spTree>
      <p:nvGrpSpPr>
        <p:cNvPr id="1" name=""/>
        <p:cNvGrpSpPr/>
        <p:nvPr/>
      </p:nvGrpSpPr>
      <p:grpSpPr>
        <a:xfrm>
          <a:off x="0" y="0"/>
          <a:ext cx="0" cy="0"/>
          <a:chOff x="0" y="0"/>
          <a:chExt cx="0" cy="0"/>
        </a:xfrm>
      </p:grpSpPr>
      <p:sp>
        <p:nvSpPr>
          <p:cNvPr id="2" name="Tiêu đề 1"/>
          <p:cNvSpPr>
            <a:spLocks noGrp="1"/>
          </p:cNvSpPr>
          <p:nvPr>
            <p:ph type="title"/>
          </p:nvPr>
        </p:nvSpPr>
        <p:spPr/>
        <p:txBody>
          <a:bodyPr/>
          <a:lstStyle/>
          <a:p>
            <a:r>
              <a:rPr lang="vi-VN"/>
              <a:t>Bấm để sửa kiểu tiêu đề Bản cái</a:t>
            </a:r>
          </a:p>
        </p:txBody>
      </p:sp>
      <p:sp>
        <p:nvSpPr>
          <p:cNvPr id="3" name="Rectangle 4">
            <a:extLst>
              <a:ext uri="{FF2B5EF4-FFF2-40B4-BE49-F238E27FC236}">
                <a16:creationId xmlns:a16="http://schemas.microsoft.com/office/drawing/2014/main" id="{6E72C2BF-54B4-24BE-CA99-4C1626B6440D}"/>
              </a:ext>
            </a:extLst>
          </p:cNvPr>
          <p:cNvSpPr>
            <a:spLocks noGrp="1" noChangeArrowheads="1"/>
          </p:cNvSpPr>
          <p:nvPr>
            <p:ph type="dt" sz="half" idx="10"/>
          </p:nvPr>
        </p:nvSpPr>
        <p:spPr>
          <a:ln/>
        </p:spPr>
        <p:txBody>
          <a:bodyPr/>
          <a:lstStyle>
            <a:lvl1pPr>
              <a:defRPr/>
            </a:lvl1pPr>
          </a:lstStyle>
          <a:p>
            <a:pPr>
              <a:defRPr/>
            </a:pPr>
            <a:endParaRPr lang="en-US" altLang="vi-VN"/>
          </a:p>
        </p:txBody>
      </p:sp>
      <p:sp>
        <p:nvSpPr>
          <p:cNvPr id="4" name="Rectangle 5">
            <a:extLst>
              <a:ext uri="{FF2B5EF4-FFF2-40B4-BE49-F238E27FC236}">
                <a16:creationId xmlns:a16="http://schemas.microsoft.com/office/drawing/2014/main" id="{C0A83B9B-F49A-364F-FAE7-75FDF55CE80B}"/>
              </a:ext>
            </a:extLst>
          </p:cNvPr>
          <p:cNvSpPr>
            <a:spLocks noGrp="1" noChangeArrowheads="1"/>
          </p:cNvSpPr>
          <p:nvPr>
            <p:ph type="ftr" sz="quarter" idx="11"/>
          </p:nvPr>
        </p:nvSpPr>
        <p:spPr>
          <a:ln/>
        </p:spPr>
        <p:txBody>
          <a:bodyPr/>
          <a:lstStyle>
            <a:lvl1pPr>
              <a:defRPr/>
            </a:lvl1pPr>
          </a:lstStyle>
          <a:p>
            <a:pPr>
              <a:defRPr/>
            </a:pPr>
            <a:endParaRPr lang="en-US" altLang="vi-VN"/>
          </a:p>
        </p:txBody>
      </p:sp>
      <p:sp>
        <p:nvSpPr>
          <p:cNvPr id="5" name="Rectangle 6">
            <a:extLst>
              <a:ext uri="{FF2B5EF4-FFF2-40B4-BE49-F238E27FC236}">
                <a16:creationId xmlns:a16="http://schemas.microsoft.com/office/drawing/2014/main" id="{8D913DB5-EF23-3186-F975-38AAF86B4B91}"/>
              </a:ext>
            </a:extLst>
          </p:cNvPr>
          <p:cNvSpPr>
            <a:spLocks noGrp="1" noChangeArrowheads="1"/>
          </p:cNvSpPr>
          <p:nvPr>
            <p:ph type="sldNum" sz="quarter" idx="12"/>
          </p:nvPr>
        </p:nvSpPr>
        <p:spPr>
          <a:ln/>
        </p:spPr>
        <p:txBody>
          <a:bodyPr/>
          <a:lstStyle>
            <a:lvl1pPr>
              <a:defRPr/>
            </a:lvl1pPr>
          </a:lstStyle>
          <a:p>
            <a:fld id="{A31CBEFE-5E25-40AF-A42C-FF75AD9870C3}" type="slidenum">
              <a:rPr lang="en-US" altLang="vi-VN"/>
              <a:pPr/>
              <a:t>‹#›</a:t>
            </a:fld>
            <a:endParaRPr lang="en-US" altLang="vi-VN"/>
          </a:p>
        </p:txBody>
      </p:sp>
    </p:spTree>
    <p:extLst>
      <p:ext uri="{BB962C8B-B14F-4D97-AF65-F5344CB8AC3E}">
        <p14:creationId xmlns:p14="http://schemas.microsoft.com/office/powerpoint/2010/main" val="23867054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rống">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FDBCD2C8-3105-1D80-DE80-3607CBC6E304}"/>
              </a:ext>
            </a:extLst>
          </p:cNvPr>
          <p:cNvSpPr>
            <a:spLocks noGrp="1" noChangeArrowheads="1"/>
          </p:cNvSpPr>
          <p:nvPr>
            <p:ph type="dt" sz="half" idx="10"/>
          </p:nvPr>
        </p:nvSpPr>
        <p:spPr>
          <a:ln/>
        </p:spPr>
        <p:txBody>
          <a:bodyPr/>
          <a:lstStyle>
            <a:lvl1pPr>
              <a:defRPr/>
            </a:lvl1pPr>
          </a:lstStyle>
          <a:p>
            <a:pPr>
              <a:defRPr/>
            </a:pPr>
            <a:endParaRPr lang="en-US" altLang="vi-VN"/>
          </a:p>
        </p:txBody>
      </p:sp>
      <p:sp>
        <p:nvSpPr>
          <p:cNvPr id="3" name="Rectangle 5">
            <a:extLst>
              <a:ext uri="{FF2B5EF4-FFF2-40B4-BE49-F238E27FC236}">
                <a16:creationId xmlns:a16="http://schemas.microsoft.com/office/drawing/2014/main" id="{849C153F-3818-AE7F-29ED-2F602D60C96A}"/>
              </a:ext>
            </a:extLst>
          </p:cNvPr>
          <p:cNvSpPr>
            <a:spLocks noGrp="1" noChangeArrowheads="1"/>
          </p:cNvSpPr>
          <p:nvPr>
            <p:ph type="ftr" sz="quarter" idx="11"/>
          </p:nvPr>
        </p:nvSpPr>
        <p:spPr>
          <a:ln/>
        </p:spPr>
        <p:txBody>
          <a:bodyPr/>
          <a:lstStyle>
            <a:lvl1pPr>
              <a:defRPr/>
            </a:lvl1pPr>
          </a:lstStyle>
          <a:p>
            <a:pPr>
              <a:defRPr/>
            </a:pPr>
            <a:endParaRPr lang="en-US" altLang="vi-VN"/>
          </a:p>
        </p:txBody>
      </p:sp>
      <p:sp>
        <p:nvSpPr>
          <p:cNvPr id="4" name="Rectangle 6">
            <a:extLst>
              <a:ext uri="{FF2B5EF4-FFF2-40B4-BE49-F238E27FC236}">
                <a16:creationId xmlns:a16="http://schemas.microsoft.com/office/drawing/2014/main" id="{1611D805-3AF5-9857-7082-151C02A66A36}"/>
              </a:ext>
            </a:extLst>
          </p:cNvPr>
          <p:cNvSpPr>
            <a:spLocks noGrp="1" noChangeArrowheads="1"/>
          </p:cNvSpPr>
          <p:nvPr>
            <p:ph type="sldNum" sz="quarter" idx="12"/>
          </p:nvPr>
        </p:nvSpPr>
        <p:spPr>
          <a:ln/>
        </p:spPr>
        <p:txBody>
          <a:bodyPr/>
          <a:lstStyle>
            <a:lvl1pPr>
              <a:defRPr/>
            </a:lvl1pPr>
          </a:lstStyle>
          <a:p>
            <a:fld id="{28184593-EBF7-4A21-8187-3AAAB6ECFC2B}" type="slidenum">
              <a:rPr lang="en-US" altLang="vi-VN"/>
              <a:pPr/>
              <a:t>‹#›</a:t>
            </a:fld>
            <a:endParaRPr lang="en-US" altLang="vi-VN"/>
          </a:p>
        </p:txBody>
      </p:sp>
    </p:spTree>
    <p:extLst>
      <p:ext uri="{BB962C8B-B14F-4D97-AF65-F5344CB8AC3E}">
        <p14:creationId xmlns:p14="http://schemas.microsoft.com/office/powerpoint/2010/main" val="16262367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Nội dung với Chú thích">
    <p:spTree>
      <p:nvGrpSpPr>
        <p:cNvPr id="1" name=""/>
        <p:cNvGrpSpPr/>
        <p:nvPr/>
      </p:nvGrpSpPr>
      <p:grpSpPr>
        <a:xfrm>
          <a:off x="0" y="0"/>
          <a:ext cx="0" cy="0"/>
          <a:chOff x="0" y="0"/>
          <a:chExt cx="0" cy="0"/>
        </a:xfrm>
      </p:grpSpPr>
      <p:sp>
        <p:nvSpPr>
          <p:cNvPr id="2" name="Tiêu đề 1"/>
          <p:cNvSpPr>
            <a:spLocks noGrp="1"/>
          </p:cNvSpPr>
          <p:nvPr>
            <p:ph type="title"/>
          </p:nvPr>
        </p:nvSpPr>
        <p:spPr>
          <a:xfrm>
            <a:off x="630238" y="457200"/>
            <a:ext cx="2949575" cy="1600200"/>
          </a:xfrm>
        </p:spPr>
        <p:txBody>
          <a:bodyPr anchor="b"/>
          <a:lstStyle>
            <a:lvl1pPr>
              <a:defRPr sz="3200"/>
            </a:lvl1pPr>
          </a:lstStyle>
          <a:p>
            <a:r>
              <a:rPr lang="vi-VN"/>
              <a:t>Bấm để sửa kiểu tiêu đề Bản cái</a:t>
            </a:r>
          </a:p>
        </p:txBody>
      </p:sp>
      <p:sp>
        <p:nvSpPr>
          <p:cNvPr id="3" name="Chỗ dành sẵn cho Nội dung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Văn bản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Bấm để chỉnh sửa kiểu văn bản của Bản cái</a:t>
            </a:r>
          </a:p>
        </p:txBody>
      </p:sp>
      <p:sp>
        <p:nvSpPr>
          <p:cNvPr id="5" name="Rectangle 4">
            <a:extLst>
              <a:ext uri="{FF2B5EF4-FFF2-40B4-BE49-F238E27FC236}">
                <a16:creationId xmlns:a16="http://schemas.microsoft.com/office/drawing/2014/main" id="{2FC8136E-0305-A1BC-77B2-8A933C254CD5}"/>
              </a:ext>
            </a:extLst>
          </p:cNvPr>
          <p:cNvSpPr>
            <a:spLocks noGrp="1" noChangeArrowheads="1"/>
          </p:cNvSpPr>
          <p:nvPr>
            <p:ph type="dt" sz="half" idx="10"/>
          </p:nvPr>
        </p:nvSpPr>
        <p:spPr>
          <a:ln/>
        </p:spPr>
        <p:txBody>
          <a:bodyPr/>
          <a:lstStyle>
            <a:lvl1pPr>
              <a:defRPr/>
            </a:lvl1pPr>
          </a:lstStyle>
          <a:p>
            <a:pPr>
              <a:defRPr/>
            </a:pPr>
            <a:endParaRPr lang="en-US" altLang="vi-VN"/>
          </a:p>
        </p:txBody>
      </p:sp>
      <p:sp>
        <p:nvSpPr>
          <p:cNvPr id="6" name="Rectangle 5">
            <a:extLst>
              <a:ext uri="{FF2B5EF4-FFF2-40B4-BE49-F238E27FC236}">
                <a16:creationId xmlns:a16="http://schemas.microsoft.com/office/drawing/2014/main" id="{EF7E4A35-6C9C-45A3-4796-A423C0F8DBE8}"/>
              </a:ext>
            </a:extLst>
          </p:cNvPr>
          <p:cNvSpPr>
            <a:spLocks noGrp="1" noChangeArrowheads="1"/>
          </p:cNvSpPr>
          <p:nvPr>
            <p:ph type="ftr" sz="quarter" idx="11"/>
          </p:nvPr>
        </p:nvSpPr>
        <p:spPr>
          <a:ln/>
        </p:spPr>
        <p:txBody>
          <a:bodyPr/>
          <a:lstStyle>
            <a:lvl1pPr>
              <a:defRPr/>
            </a:lvl1pPr>
          </a:lstStyle>
          <a:p>
            <a:pPr>
              <a:defRPr/>
            </a:pPr>
            <a:endParaRPr lang="en-US" altLang="vi-VN"/>
          </a:p>
        </p:txBody>
      </p:sp>
      <p:sp>
        <p:nvSpPr>
          <p:cNvPr id="7" name="Rectangle 6">
            <a:extLst>
              <a:ext uri="{FF2B5EF4-FFF2-40B4-BE49-F238E27FC236}">
                <a16:creationId xmlns:a16="http://schemas.microsoft.com/office/drawing/2014/main" id="{3036E607-CBA2-EFE7-5A27-CC9B0BA2D5F1}"/>
              </a:ext>
            </a:extLst>
          </p:cNvPr>
          <p:cNvSpPr>
            <a:spLocks noGrp="1" noChangeArrowheads="1"/>
          </p:cNvSpPr>
          <p:nvPr>
            <p:ph type="sldNum" sz="quarter" idx="12"/>
          </p:nvPr>
        </p:nvSpPr>
        <p:spPr>
          <a:ln/>
        </p:spPr>
        <p:txBody>
          <a:bodyPr/>
          <a:lstStyle>
            <a:lvl1pPr>
              <a:defRPr/>
            </a:lvl1pPr>
          </a:lstStyle>
          <a:p>
            <a:fld id="{38F19BD6-046D-42F7-A154-73FD4990940D}" type="slidenum">
              <a:rPr lang="en-US" altLang="vi-VN"/>
              <a:pPr/>
              <a:t>‹#›</a:t>
            </a:fld>
            <a:endParaRPr lang="en-US" altLang="vi-VN"/>
          </a:p>
        </p:txBody>
      </p:sp>
    </p:spTree>
    <p:extLst>
      <p:ext uri="{BB962C8B-B14F-4D97-AF65-F5344CB8AC3E}">
        <p14:creationId xmlns:p14="http://schemas.microsoft.com/office/powerpoint/2010/main" val="38248901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nh với Chú thích">
    <p:spTree>
      <p:nvGrpSpPr>
        <p:cNvPr id="1" name=""/>
        <p:cNvGrpSpPr/>
        <p:nvPr/>
      </p:nvGrpSpPr>
      <p:grpSpPr>
        <a:xfrm>
          <a:off x="0" y="0"/>
          <a:ext cx="0" cy="0"/>
          <a:chOff x="0" y="0"/>
          <a:chExt cx="0" cy="0"/>
        </a:xfrm>
      </p:grpSpPr>
      <p:sp>
        <p:nvSpPr>
          <p:cNvPr id="2" name="Tiêu đề 1"/>
          <p:cNvSpPr>
            <a:spLocks noGrp="1"/>
          </p:cNvSpPr>
          <p:nvPr>
            <p:ph type="title"/>
          </p:nvPr>
        </p:nvSpPr>
        <p:spPr>
          <a:xfrm>
            <a:off x="630238" y="457200"/>
            <a:ext cx="2949575" cy="1600200"/>
          </a:xfrm>
        </p:spPr>
        <p:txBody>
          <a:bodyPr anchor="b"/>
          <a:lstStyle>
            <a:lvl1pPr>
              <a:defRPr sz="3200"/>
            </a:lvl1pPr>
          </a:lstStyle>
          <a:p>
            <a:r>
              <a:rPr lang="vi-VN"/>
              <a:t>Bấm để sửa kiểu tiêu đề Bản cái</a:t>
            </a:r>
          </a:p>
        </p:txBody>
      </p:sp>
      <p:sp>
        <p:nvSpPr>
          <p:cNvPr id="3" name="Chỗ dành sẵn cho Hình ảnh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vi-VN" noProof="0"/>
          </a:p>
        </p:txBody>
      </p:sp>
      <p:sp>
        <p:nvSpPr>
          <p:cNvPr id="4" name="Chỗ dành sẵn cho Văn bản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Bấm để chỉnh sửa kiểu văn bản của Bản cái</a:t>
            </a:r>
          </a:p>
        </p:txBody>
      </p:sp>
      <p:sp>
        <p:nvSpPr>
          <p:cNvPr id="5" name="Rectangle 4">
            <a:extLst>
              <a:ext uri="{FF2B5EF4-FFF2-40B4-BE49-F238E27FC236}">
                <a16:creationId xmlns:a16="http://schemas.microsoft.com/office/drawing/2014/main" id="{D3AA4FDB-4268-3ED5-1DDC-4F1904946795}"/>
              </a:ext>
            </a:extLst>
          </p:cNvPr>
          <p:cNvSpPr>
            <a:spLocks noGrp="1" noChangeArrowheads="1"/>
          </p:cNvSpPr>
          <p:nvPr>
            <p:ph type="dt" sz="half" idx="10"/>
          </p:nvPr>
        </p:nvSpPr>
        <p:spPr>
          <a:ln/>
        </p:spPr>
        <p:txBody>
          <a:bodyPr/>
          <a:lstStyle>
            <a:lvl1pPr>
              <a:defRPr/>
            </a:lvl1pPr>
          </a:lstStyle>
          <a:p>
            <a:pPr>
              <a:defRPr/>
            </a:pPr>
            <a:endParaRPr lang="en-US" altLang="vi-VN"/>
          </a:p>
        </p:txBody>
      </p:sp>
      <p:sp>
        <p:nvSpPr>
          <p:cNvPr id="6" name="Rectangle 5">
            <a:extLst>
              <a:ext uri="{FF2B5EF4-FFF2-40B4-BE49-F238E27FC236}">
                <a16:creationId xmlns:a16="http://schemas.microsoft.com/office/drawing/2014/main" id="{BBEFCA4A-321B-5468-4578-CB2514FDAFE4}"/>
              </a:ext>
            </a:extLst>
          </p:cNvPr>
          <p:cNvSpPr>
            <a:spLocks noGrp="1" noChangeArrowheads="1"/>
          </p:cNvSpPr>
          <p:nvPr>
            <p:ph type="ftr" sz="quarter" idx="11"/>
          </p:nvPr>
        </p:nvSpPr>
        <p:spPr>
          <a:ln/>
        </p:spPr>
        <p:txBody>
          <a:bodyPr/>
          <a:lstStyle>
            <a:lvl1pPr>
              <a:defRPr/>
            </a:lvl1pPr>
          </a:lstStyle>
          <a:p>
            <a:pPr>
              <a:defRPr/>
            </a:pPr>
            <a:endParaRPr lang="en-US" altLang="vi-VN"/>
          </a:p>
        </p:txBody>
      </p:sp>
      <p:sp>
        <p:nvSpPr>
          <p:cNvPr id="7" name="Rectangle 6">
            <a:extLst>
              <a:ext uri="{FF2B5EF4-FFF2-40B4-BE49-F238E27FC236}">
                <a16:creationId xmlns:a16="http://schemas.microsoft.com/office/drawing/2014/main" id="{7287AABC-753F-7034-9D0B-995CCD92B3E3}"/>
              </a:ext>
            </a:extLst>
          </p:cNvPr>
          <p:cNvSpPr>
            <a:spLocks noGrp="1" noChangeArrowheads="1"/>
          </p:cNvSpPr>
          <p:nvPr>
            <p:ph type="sldNum" sz="quarter" idx="12"/>
          </p:nvPr>
        </p:nvSpPr>
        <p:spPr>
          <a:ln/>
        </p:spPr>
        <p:txBody>
          <a:bodyPr/>
          <a:lstStyle>
            <a:lvl1pPr>
              <a:defRPr/>
            </a:lvl1pPr>
          </a:lstStyle>
          <a:p>
            <a:fld id="{3B8AE1FC-88F8-41F6-BF84-ACD14249B99B}" type="slidenum">
              <a:rPr lang="en-US" altLang="vi-VN"/>
              <a:pPr/>
              <a:t>‹#›</a:t>
            </a:fld>
            <a:endParaRPr lang="en-US" altLang="vi-VN"/>
          </a:p>
        </p:txBody>
      </p:sp>
    </p:spTree>
    <p:extLst>
      <p:ext uri="{BB962C8B-B14F-4D97-AF65-F5344CB8AC3E}">
        <p14:creationId xmlns:p14="http://schemas.microsoft.com/office/powerpoint/2010/main" val="39646914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410981B3-EF99-1CC9-3A73-67EC325B2117}"/>
              </a:ext>
            </a:extLst>
          </p:cNvPr>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vi-VN"/>
              <a:t>Click to edit Master title style</a:t>
            </a:r>
          </a:p>
        </p:txBody>
      </p:sp>
      <p:sp>
        <p:nvSpPr>
          <p:cNvPr id="1027" name="Rectangle 3">
            <a:extLst>
              <a:ext uri="{FF2B5EF4-FFF2-40B4-BE49-F238E27FC236}">
                <a16:creationId xmlns:a16="http://schemas.microsoft.com/office/drawing/2014/main" id="{18C6646D-1C0B-4349-9A1D-BEB4DEA67B22}"/>
              </a:ext>
            </a:extLst>
          </p:cNvPr>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vi-VN"/>
              <a:t>Click to edit Master text styles</a:t>
            </a:r>
          </a:p>
          <a:p>
            <a:pPr lvl="1"/>
            <a:r>
              <a:rPr lang="en-US" altLang="vi-VN"/>
              <a:t>Second level</a:t>
            </a:r>
          </a:p>
          <a:p>
            <a:pPr lvl="2"/>
            <a:r>
              <a:rPr lang="en-US" altLang="vi-VN"/>
              <a:t>Third level</a:t>
            </a:r>
          </a:p>
          <a:p>
            <a:pPr lvl="3"/>
            <a:r>
              <a:rPr lang="en-US" altLang="vi-VN"/>
              <a:t>Fourth level</a:t>
            </a:r>
          </a:p>
          <a:p>
            <a:pPr lvl="4"/>
            <a:r>
              <a:rPr lang="en-US" altLang="vi-VN"/>
              <a:t>Fifth level</a:t>
            </a:r>
          </a:p>
        </p:txBody>
      </p:sp>
      <p:sp>
        <p:nvSpPr>
          <p:cNvPr id="1028" name="Rectangle 4">
            <a:extLst>
              <a:ext uri="{FF2B5EF4-FFF2-40B4-BE49-F238E27FC236}">
                <a16:creationId xmlns:a16="http://schemas.microsoft.com/office/drawing/2014/main" id="{792BE0BC-A215-B939-EC9B-39614B2D8A1C}"/>
              </a:ext>
            </a:extLst>
          </p:cNvPr>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latin typeface="Arial" panose="020B0604020202020204" pitchFamily="34" charset="0"/>
              </a:defRPr>
            </a:lvl1pPr>
          </a:lstStyle>
          <a:p>
            <a:pPr>
              <a:defRPr/>
            </a:pPr>
            <a:endParaRPr lang="en-US" altLang="vi-VN"/>
          </a:p>
        </p:txBody>
      </p:sp>
      <p:sp>
        <p:nvSpPr>
          <p:cNvPr id="1029" name="Rectangle 5">
            <a:extLst>
              <a:ext uri="{FF2B5EF4-FFF2-40B4-BE49-F238E27FC236}">
                <a16:creationId xmlns:a16="http://schemas.microsoft.com/office/drawing/2014/main" id="{B6F6579F-ACEC-E5C3-4870-FC8F25885410}"/>
              </a:ext>
            </a:extLst>
          </p:cNvPr>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atin typeface="Arial" panose="020B0604020202020204" pitchFamily="34" charset="0"/>
              </a:defRPr>
            </a:lvl1pPr>
          </a:lstStyle>
          <a:p>
            <a:pPr>
              <a:defRPr/>
            </a:pPr>
            <a:endParaRPr lang="en-US" altLang="vi-VN"/>
          </a:p>
        </p:txBody>
      </p:sp>
      <p:sp>
        <p:nvSpPr>
          <p:cNvPr id="1030" name="Rectangle 6">
            <a:extLst>
              <a:ext uri="{FF2B5EF4-FFF2-40B4-BE49-F238E27FC236}">
                <a16:creationId xmlns:a16="http://schemas.microsoft.com/office/drawing/2014/main" id="{39D5D19D-B48D-2B2F-1F93-9FFEA5AB7D65}"/>
              </a:ext>
            </a:extLst>
          </p:cNvPr>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lvl1pPr>
          </a:lstStyle>
          <a:p>
            <a:fld id="{542616B7-66F0-4C00-9648-7025D704D6ED}" type="slidenum">
              <a:rPr lang="en-US" altLang="vi-VN"/>
              <a:pPr/>
              <a:t>‹#›</a:t>
            </a:fld>
            <a:endParaRPr lang="en-US" altLang="vi-VN"/>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image" Target="../media/image7.gif"/><Relationship Id="rId5" Type="http://schemas.openxmlformats.org/officeDocument/2006/relationships/image" Target="../media/image6.jpeg"/><Relationship Id="rId4" Type="http://schemas.openxmlformats.org/officeDocument/2006/relationships/image" Target="../media/image5.gif"/></Relationships>
</file>

<file path=ppt/slides/_rels/slide3.xml.rels><?xml version="1.0" encoding="UTF-8" standalone="yes"?>
<Relationships xmlns="http://schemas.openxmlformats.org/package/2006/relationships"><Relationship Id="rId3" Type="http://schemas.openxmlformats.org/officeDocument/2006/relationships/image" Target="../media/image5.gif"/><Relationship Id="rId7"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7.gif"/><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gif"/><Relationship Id="rId1" Type="http://schemas.openxmlformats.org/officeDocument/2006/relationships/slideLayout" Target="../slideLayouts/slideLayout1.xml"/><Relationship Id="rId5" Type="http://schemas.openxmlformats.org/officeDocument/2006/relationships/image" Target="../media/image10.jpeg"/><Relationship Id="rId4" Type="http://schemas.openxmlformats.org/officeDocument/2006/relationships/image" Target="../media/image7.gif"/></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gif"/><Relationship Id="rId1" Type="http://schemas.openxmlformats.org/officeDocument/2006/relationships/slideLayout" Target="../slideLayouts/slideLayout2.xml"/><Relationship Id="rId4" Type="http://schemas.openxmlformats.org/officeDocument/2006/relationships/image" Target="../media/image7.gif"/></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image" Target="../media/image5.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7E4CBE75-300E-0BB4-87F9-18F8DF2E3185}"/>
              </a:ext>
            </a:extLst>
          </p:cNvPr>
          <p:cNvSpPr>
            <a:spLocks noGrp="1" noChangeArrowheads="1"/>
          </p:cNvSpPr>
          <p:nvPr>
            <p:ph type="ctrTitle"/>
          </p:nvPr>
        </p:nvSpPr>
        <p:spPr>
          <a:xfrm>
            <a:off x="685800" y="2130425"/>
            <a:ext cx="7772400" cy="1470025"/>
          </a:xfrm>
        </p:spPr>
        <p:txBody>
          <a:bodyPr anchor="ctr"/>
          <a:lstStyle/>
          <a:p>
            <a:pPr eaLnBrk="1" hangingPunct="1"/>
            <a:endParaRPr lang="vi-VN" altLang="vi-VN" sz="4400"/>
          </a:p>
        </p:txBody>
      </p:sp>
      <p:sp>
        <p:nvSpPr>
          <p:cNvPr id="2051" name="Rectangle 3">
            <a:extLst>
              <a:ext uri="{FF2B5EF4-FFF2-40B4-BE49-F238E27FC236}">
                <a16:creationId xmlns:a16="http://schemas.microsoft.com/office/drawing/2014/main" id="{73720834-8F6D-9533-7549-58385DD309D6}"/>
              </a:ext>
            </a:extLst>
          </p:cNvPr>
          <p:cNvSpPr>
            <a:spLocks noGrp="1" noChangeArrowheads="1"/>
          </p:cNvSpPr>
          <p:nvPr>
            <p:ph type="subTitle" idx="1"/>
          </p:nvPr>
        </p:nvSpPr>
        <p:spPr>
          <a:xfrm>
            <a:off x="1371600" y="3886200"/>
            <a:ext cx="6400800" cy="1752600"/>
          </a:xfrm>
        </p:spPr>
        <p:txBody>
          <a:bodyPr/>
          <a:lstStyle/>
          <a:p>
            <a:pPr eaLnBrk="1" hangingPunct="1"/>
            <a:endParaRPr lang="vi-VN" altLang="vi-VN" sz="3200"/>
          </a:p>
        </p:txBody>
      </p:sp>
      <p:pic>
        <p:nvPicPr>
          <p:cNvPr id="2052" name="Picture 5">
            <a:extLst>
              <a:ext uri="{FF2B5EF4-FFF2-40B4-BE49-F238E27FC236}">
                <a16:creationId xmlns:a16="http://schemas.microsoft.com/office/drawing/2014/main" id="{86B14262-5E5C-87C5-50EF-AF5ABB9EEF1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066800"/>
            <a:ext cx="9144000" cy="5791200"/>
          </a:xfrm>
          <a:prstGeom prst="rect">
            <a:avLst/>
          </a:prstGeom>
          <a:solidFill>
            <a:srgbClr val="FFCC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6">
            <a:extLst>
              <a:ext uri="{FF2B5EF4-FFF2-40B4-BE49-F238E27FC236}">
                <a16:creationId xmlns:a16="http://schemas.microsoft.com/office/drawing/2014/main" id="{FF175F85-46F4-675D-4B59-1BC44B5EEB4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904875"/>
            <a:ext cx="1905000" cy="1838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55" name="Text Box 7">
            <a:extLst>
              <a:ext uri="{FF2B5EF4-FFF2-40B4-BE49-F238E27FC236}">
                <a16:creationId xmlns:a16="http://schemas.microsoft.com/office/drawing/2014/main" id="{C669A297-0001-C18A-4ED9-7B24346B26DF}"/>
              </a:ext>
            </a:extLst>
          </p:cNvPr>
          <p:cNvSpPr txBox="1">
            <a:spLocks noChangeArrowheads="1"/>
          </p:cNvSpPr>
          <p:nvPr/>
        </p:nvSpPr>
        <p:spPr bwMode="auto">
          <a:xfrm>
            <a:off x="0" y="304800"/>
            <a:ext cx="9144000" cy="1066800"/>
          </a:xfrm>
          <a:prstGeom prst="rect">
            <a:avLst/>
          </a:prstGeom>
          <a:noFill/>
          <a:ln>
            <a:noFill/>
          </a:ln>
          <a:effectLst/>
          <a:extLst>
            <a:ext uri="{909E8E84-426E-40DD-AFC4-6F175D3DCCD1}">
              <a14:hiddenFill xmlns:a14="http://schemas.microsoft.com/office/drawing/2010/main">
                <a:solidFill>
                  <a:srgbClr val="FFCC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vi-VN" b="1">
                <a:solidFill>
                  <a:srgbClr val="FF0000"/>
                </a:solidFill>
              </a:rPr>
              <a:t>BÀI 45. DÒNG NĂNG LƯỢNG TRONG HỆ SINH THÁI VÀ HIỆU SUẤT SINH THÁI</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055"/>
                                        </p:tgtEl>
                                        <p:attrNameLst>
                                          <p:attrName>style.visibility</p:attrName>
                                        </p:attrNameLst>
                                      </p:cBhvr>
                                      <p:to>
                                        <p:strVal val="visible"/>
                                      </p:to>
                                    </p:set>
                                    <p:anim calcmode="lin" valueType="num">
                                      <p:cBhvr additive="base">
                                        <p:cTn id="7" dur="500" fill="hold"/>
                                        <p:tgtEl>
                                          <p:spTgt spid="2055"/>
                                        </p:tgtEl>
                                        <p:attrNameLst>
                                          <p:attrName>ppt_x</p:attrName>
                                        </p:attrNameLst>
                                      </p:cBhvr>
                                      <p:tavLst>
                                        <p:tav tm="0">
                                          <p:val>
                                            <p:strVal val="#ppt_x"/>
                                          </p:val>
                                        </p:tav>
                                        <p:tav tm="100000">
                                          <p:val>
                                            <p:strVal val="#ppt_x"/>
                                          </p:val>
                                        </p:tav>
                                      </p:tavLst>
                                    </p:anim>
                                    <p:anim calcmode="lin" valueType="num">
                                      <p:cBhvr additive="base">
                                        <p:cTn id="8" dur="500" fill="hold"/>
                                        <p:tgtEl>
                                          <p:spTgt spid="205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hiec la">
            <a:extLst>
              <a:ext uri="{FF2B5EF4-FFF2-40B4-BE49-F238E27FC236}">
                <a16:creationId xmlns:a16="http://schemas.microsoft.com/office/drawing/2014/main" id="{E77AFF90-B25D-43F7-86C2-9A5F937F0BD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4" name="Picture 6" descr="photo1">
            <a:extLst>
              <a:ext uri="{FF2B5EF4-FFF2-40B4-BE49-F238E27FC236}">
                <a16:creationId xmlns:a16="http://schemas.microsoft.com/office/drawing/2014/main" id="{17A80D1B-1E6C-86E3-08EB-5B455D5880D2}"/>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476375" y="1412875"/>
            <a:ext cx="6121400" cy="3671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0" name="Text Box 8">
            <a:extLst>
              <a:ext uri="{FF2B5EF4-FFF2-40B4-BE49-F238E27FC236}">
                <a16:creationId xmlns:a16="http://schemas.microsoft.com/office/drawing/2014/main" id="{4C293813-8888-A476-DD98-320A67A1BEFF}"/>
              </a:ext>
            </a:extLst>
          </p:cNvPr>
          <p:cNvSpPr txBox="1">
            <a:spLocks noChangeArrowheads="1"/>
          </p:cNvSpPr>
          <p:nvPr/>
        </p:nvSpPr>
        <p:spPr bwMode="auto">
          <a:xfrm>
            <a:off x="152400" y="709613"/>
            <a:ext cx="6400800"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AutoNum type="arabicPeriod"/>
            </a:pPr>
            <a:r>
              <a:rPr lang="en-US" altLang="vi-VN" b="1">
                <a:solidFill>
                  <a:schemeClr val="tx2"/>
                </a:solidFill>
                <a:latin typeface="Times New Roman" panose="02020603050405020304" pitchFamily="18" charset="0"/>
              </a:rPr>
              <a:t> Phân bố năng lượng trên trái đất</a:t>
            </a:r>
          </a:p>
        </p:txBody>
      </p:sp>
      <p:grpSp>
        <p:nvGrpSpPr>
          <p:cNvPr id="4101" name="Group 3">
            <a:extLst>
              <a:ext uri="{FF2B5EF4-FFF2-40B4-BE49-F238E27FC236}">
                <a16:creationId xmlns:a16="http://schemas.microsoft.com/office/drawing/2014/main" id="{D28F98E0-02A2-42BD-5F24-DF9E051FAAED}"/>
              </a:ext>
            </a:extLst>
          </p:cNvPr>
          <p:cNvGrpSpPr>
            <a:grpSpLocks/>
          </p:cNvGrpSpPr>
          <p:nvPr/>
        </p:nvGrpSpPr>
        <p:grpSpPr bwMode="auto">
          <a:xfrm>
            <a:off x="0" y="0"/>
            <a:ext cx="9144000" cy="685800"/>
            <a:chOff x="0" y="0"/>
            <a:chExt cx="5760" cy="432"/>
          </a:xfrm>
        </p:grpSpPr>
        <p:sp>
          <p:nvSpPr>
            <p:cNvPr id="4102" name="Rectangle 4" descr="Parchment">
              <a:extLst>
                <a:ext uri="{FF2B5EF4-FFF2-40B4-BE49-F238E27FC236}">
                  <a16:creationId xmlns:a16="http://schemas.microsoft.com/office/drawing/2014/main" id="{6CBE2831-5A17-085B-EB96-42B33FC449F5}"/>
                </a:ext>
              </a:extLst>
            </p:cNvPr>
            <p:cNvSpPr>
              <a:spLocks noChangeArrowheads="1"/>
            </p:cNvSpPr>
            <p:nvPr/>
          </p:nvSpPr>
          <p:spPr bwMode="auto">
            <a:xfrm>
              <a:off x="0" y="0"/>
              <a:ext cx="5760" cy="432"/>
            </a:xfrm>
            <a:prstGeom prst="rect">
              <a:avLst/>
            </a:prstGeom>
            <a:noFill/>
            <a:ln w="9525">
              <a:solidFill>
                <a:srgbClr val="FF9900"/>
              </a:solidFill>
              <a:miter lim="800000"/>
              <a:headEnd/>
              <a:tailEnd/>
            </a:ln>
            <a:effectLst/>
            <a:extLst>
              <a:ext uri="{909E8E84-426E-40DD-AFC4-6F175D3DCCD1}">
                <a14:hiddenFill xmlns:a14="http://schemas.microsoft.com/office/drawing/2010/main">
                  <a:blipFill dpi="0" rotWithShape="1">
                    <a:blip/>
                    <a:srcRect/>
                    <a:tile tx="0" ty="0" sx="100000" sy="100000" flip="none" algn="tl"/>
                  </a:blip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vi-VN" sz="1800" b="1"/>
            </a:p>
            <a:p>
              <a:pPr algn="ctr" eaLnBrk="1" hangingPunct="1">
                <a:spcBef>
                  <a:spcPct val="0"/>
                </a:spcBef>
                <a:buFontTx/>
                <a:buNone/>
              </a:pPr>
              <a:r>
                <a:rPr lang="en-US" altLang="vi-VN" sz="1800" b="1"/>
                <a:t>        BÀI 45. DÒNG NĂNG LƯỢNG TRONG HỆ SINH THÁI VÀ </a:t>
              </a:r>
            </a:p>
            <a:p>
              <a:pPr algn="ctr" eaLnBrk="1" hangingPunct="1">
                <a:spcBef>
                  <a:spcPct val="0"/>
                </a:spcBef>
                <a:buFontTx/>
                <a:buNone/>
              </a:pPr>
              <a:r>
                <a:rPr lang="en-US" altLang="vi-VN" sz="1800" b="1"/>
                <a:t>HIỆU SUẤT SINH THÁI</a:t>
              </a:r>
              <a:br>
                <a:rPr lang="en-US" altLang="vi-VN" sz="1800" b="1"/>
              </a:br>
              <a:endParaRPr lang="en-US" altLang="vi-VN" sz="1800" b="1"/>
            </a:p>
          </p:txBody>
        </p:sp>
        <p:pic>
          <p:nvPicPr>
            <p:cNvPr id="4103" name="Picture 6" descr="AG00630_">
              <a:extLst>
                <a:ext uri="{FF2B5EF4-FFF2-40B4-BE49-F238E27FC236}">
                  <a16:creationId xmlns:a16="http://schemas.microsoft.com/office/drawing/2014/main" id="{644886E0-8249-E9B2-7A46-AC9DC17FE92D}"/>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0" y="15"/>
              <a:ext cx="624" cy="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4" name="Rectangle 6" descr="Parchment">
              <a:extLst>
                <a:ext uri="{FF2B5EF4-FFF2-40B4-BE49-F238E27FC236}">
                  <a16:creationId xmlns:a16="http://schemas.microsoft.com/office/drawing/2014/main" id="{671CFE7F-CA94-D497-914B-716316EC0386}"/>
                </a:ext>
              </a:extLst>
            </p:cNvPr>
            <p:cNvSpPr>
              <a:spLocks noChangeArrowheads="1"/>
            </p:cNvSpPr>
            <p:nvPr/>
          </p:nvSpPr>
          <p:spPr bwMode="auto">
            <a:xfrm>
              <a:off x="0" y="0"/>
              <a:ext cx="5760" cy="432"/>
            </a:xfrm>
            <a:prstGeom prst="rect">
              <a:avLst/>
            </a:prstGeom>
            <a:blipFill dpi="0" rotWithShape="1">
              <a:blip r:embed="rId5"/>
              <a:srcRect/>
              <a:tile tx="0" ty="0" sx="100000" sy="100000" flip="none" algn="tl"/>
            </a:blipFill>
            <a:ln w="9525">
              <a:solidFill>
                <a:srgbClr val="FF99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vi-VN" b="1">
                  <a:solidFill>
                    <a:srgbClr val="FF0000"/>
                  </a:solidFill>
                  <a:latin typeface="Times New Roman" panose="02020603050405020304" pitchFamily="18" charset="0"/>
                </a:rPr>
                <a:t>I. DÒNG NĂNG LƯỢNG TRONG HST</a:t>
              </a:r>
            </a:p>
          </p:txBody>
        </p:sp>
        <p:pic>
          <p:nvPicPr>
            <p:cNvPr id="4105" name="Picture 6" descr="AG00630_">
              <a:extLst>
                <a:ext uri="{FF2B5EF4-FFF2-40B4-BE49-F238E27FC236}">
                  <a16:creationId xmlns:a16="http://schemas.microsoft.com/office/drawing/2014/main" id="{8A545DFA-5711-87AE-3468-69B66C4BC5C7}"/>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624" cy="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6" name="Picture 8" descr="FLY-AGARIC">
              <a:extLst>
                <a:ext uri="{FF2B5EF4-FFF2-40B4-BE49-F238E27FC236}">
                  <a16:creationId xmlns:a16="http://schemas.microsoft.com/office/drawing/2014/main" id="{6CEFED5F-75C4-E094-9150-DB5B03A59702}"/>
                </a:ext>
              </a:extLst>
            </p:cNvP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5136" y="0"/>
              <a:ext cx="384" cy="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2054"/>
                                        </p:tgtEl>
                                        <p:attrNameLst>
                                          <p:attrName>style.visibility</p:attrName>
                                        </p:attrNameLst>
                                      </p:cBhvr>
                                      <p:to>
                                        <p:strVal val="visible"/>
                                      </p:to>
                                    </p:set>
                                    <p:animEffect transition="in" filter="box(in)">
                                      <p:cBhvr>
                                        <p:cTn id="7" dur="500"/>
                                        <p:tgtEl>
                                          <p:spTgt spid="20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a:extLst>
              <a:ext uri="{FF2B5EF4-FFF2-40B4-BE49-F238E27FC236}">
                <a16:creationId xmlns:a16="http://schemas.microsoft.com/office/drawing/2014/main" id="{B71DC390-C400-4D18-98A7-17F86F0D01F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2438400"/>
            <a:ext cx="7086600" cy="426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5123" name="Group 3">
            <a:extLst>
              <a:ext uri="{FF2B5EF4-FFF2-40B4-BE49-F238E27FC236}">
                <a16:creationId xmlns:a16="http://schemas.microsoft.com/office/drawing/2014/main" id="{7586CD7A-6ADB-8B59-ACD8-EA9F30599E64}"/>
              </a:ext>
            </a:extLst>
          </p:cNvPr>
          <p:cNvGrpSpPr>
            <a:grpSpLocks/>
          </p:cNvGrpSpPr>
          <p:nvPr/>
        </p:nvGrpSpPr>
        <p:grpSpPr bwMode="auto">
          <a:xfrm>
            <a:off x="0" y="0"/>
            <a:ext cx="9144000" cy="685800"/>
            <a:chOff x="0" y="0"/>
            <a:chExt cx="5760" cy="432"/>
          </a:xfrm>
        </p:grpSpPr>
        <p:sp>
          <p:nvSpPr>
            <p:cNvPr id="5137" name="Rectangle 4" descr="Parchment">
              <a:extLst>
                <a:ext uri="{FF2B5EF4-FFF2-40B4-BE49-F238E27FC236}">
                  <a16:creationId xmlns:a16="http://schemas.microsoft.com/office/drawing/2014/main" id="{C52E11D0-1471-3B13-8DE7-69DFE03F40CC}"/>
                </a:ext>
              </a:extLst>
            </p:cNvPr>
            <p:cNvSpPr>
              <a:spLocks noChangeArrowheads="1"/>
            </p:cNvSpPr>
            <p:nvPr/>
          </p:nvSpPr>
          <p:spPr bwMode="auto">
            <a:xfrm>
              <a:off x="0" y="0"/>
              <a:ext cx="5760" cy="432"/>
            </a:xfrm>
            <a:prstGeom prst="rect">
              <a:avLst/>
            </a:prstGeom>
            <a:noFill/>
            <a:ln w="9525">
              <a:solidFill>
                <a:srgbClr val="FF9900"/>
              </a:solidFill>
              <a:miter lim="800000"/>
              <a:headEnd/>
              <a:tailEnd/>
            </a:ln>
            <a:effectLst/>
            <a:extLst>
              <a:ext uri="{909E8E84-426E-40DD-AFC4-6F175D3DCCD1}">
                <a14:hiddenFill xmlns:a14="http://schemas.microsoft.com/office/drawing/2010/main">
                  <a:blipFill dpi="0" rotWithShape="1">
                    <a:blip/>
                    <a:srcRect/>
                    <a:tile tx="0" ty="0" sx="100000" sy="100000" flip="none" algn="tl"/>
                  </a:blip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vi-VN" sz="1800" b="1"/>
            </a:p>
            <a:p>
              <a:pPr algn="ctr" eaLnBrk="1" hangingPunct="1">
                <a:spcBef>
                  <a:spcPct val="0"/>
                </a:spcBef>
                <a:buFontTx/>
                <a:buNone/>
              </a:pPr>
              <a:r>
                <a:rPr lang="en-US" altLang="vi-VN" sz="1800" b="1"/>
                <a:t>        BÀI 45. DÒNG NĂNG LƯỢNG TRONG HỆ SINH THÁI VÀ </a:t>
              </a:r>
            </a:p>
            <a:p>
              <a:pPr algn="ctr" eaLnBrk="1" hangingPunct="1">
                <a:spcBef>
                  <a:spcPct val="0"/>
                </a:spcBef>
                <a:buFontTx/>
                <a:buNone/>
              </a:pPr>
              <a:r>
                <a:rPr lang="en-US" altLang="vi-VN" sz="1800" b="1"/>
                <a:t>HIỆU SUẤT SINH THÁI</a:t>
              </a:r>
              <a:br>
                <a:rPr lang="en-US" altLang="vi-VN" sz="1800" b="1"/>
              </a:br>
              <a:endParaRPr lang="en-US" altLang="vi-VN" sz="1800" b="1"/>
            </a:p>
          </p:txBody>
        </p:sp>
        <p:pic>
          <p:nvPicPr>
            <p:cNvPr id="5138" name="Picture 6" descr="AG00630_">
              <a:extLst>
                <a:ext uri="{FF2B5EF4-FFF2-40B4-BE49-F238E27FC236}">
                  <a16:creationId xmlns:a16="http://schemas.microsoft.com/office/drawing/2014/main" id="{1D2FD739-F60C-1D01-2756-E96B42AEBAD1}"/>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0" y="15"/>
              <a:ext cx="624" cy="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39" name="Rectangle 6" descr="Parchment">
              <a:extLst>
                <a:ext uri="{FF2B5EF4-FFF2-40B4-BE49-F238E27FC236}">
                  <a16:creationId xmlns:a16="http://schemas.microsoft.com/office/drawing/2014/main" id="{64484761-8A8E-016B-CB85-2E4641AC422E}"/>
                </a:ext>
              </a:extLst>
            </p:cNvPr>
            <p:cNvSpPr>
              <a:spLocks noChangeArrowheads="1"/>
            </p:cNvSpPr>
            <p:nvPr/>
          </p:nvSpPr>
          <p:spPr bwMode="auto">
            <a:xfrm>
              <a:off x="0" y="0"/>
              <a:ext cx="5760" cy="432"/>
            </a:xfrm>
            <a:prstGeom prst="rect">
              <a:avLst/>
            </a:prstGeom>
            <a:blipFill dpi="0" rotWithShape="1">
              <a:blip r:embed="rId4"/>
              <a:srcRect/>
              <a:tile tx="0" ty="0" sx="100000" sy="100000" flip="none" algn="tl"/>
            </a:blipFill>
            <a:ln w="9525">
              <a:solidFill>
                <a:srgbClr val="FF99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vi-VN" b="1">
                  <a:solidFill>
                    <a:srgbClr val="FF0000"/>
                  </a:solidFill>
                  <a:latin typeface="Times New Roman" panose="02020603050405020304" pitchFamily="18" charset="0"/>
                </a:rPr>
                <a:t>I. DÒNG NĂNG LƯỢNG TRONG HST</a:t>
              </a:r>
            </a:p>
          </p:txBody>
        </p:sp>
        <p:pic>
          <p:nvPicPr>
            <p:cNvPr id="5140" name="Picture 6" descr="AG00630_">
              <a:extLst>
                <a:ext uri="{FF2B5EF4-FFF2-40B4-BE49-F238E27FC236}">
                  <a16:creationId xmlns:a16="http://schemas.microsoft.com/office/drawing/2014/main" id="{63196C33-15EB-8173-016C-AB6149FFE944}"/>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624" cy="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41" name="Picture 8" descr="FLY-AGARIC">
              <a:extLst>
                <a:ext uri="{FF2B5EF4-FFF2-40B4-BE49-F238E27FC236}">
                  <a16:creationId xmlns:a16="http://schemas.microsoft.com/office/drawing/2014/main" id="{471AAFA9-A9BA-2270-3004-E06293B512E3}"/>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5136" y="0"/>
              <a:ext cx="384" cy="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5067" name="Text Box 11">
            <a:extLst>
              <a:ext uri="{FF2B5EF4-FFF2-40B4-BE49-F238E27FC236}">
                <a16:creationId xmlns:a16="http://schemas.microsoft.com/office/drawing/2014/main" id="{2250C345-7A8A-4A23-723E-63DC25730A31}"/>
              </a:ext>
            </a:extLst>
          </p:cNvPr>
          <p:cNvSpPr txBox="1">
            <a:spLocks noChangeArrowheads="1"/>
          </p:cNvSpPr>
          <p:nvPr/>
        </p:nvSpPr>
        <p:spPr bwMode="auto">
          <a:xfrm>
            <a:off x="381000" y="927100"/>
            <a:ext cx="6781800"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vi-VN" b="1">
                <a:solidFill>
                  <a:schemeClr val="accent2"/>
                </a:solidFill>
                <a:latin typeface="Times New Roman" panose="02020603050405020304" pitchFamily="18" charset="0"/>
              </a:rPr>
              <a:t>2. Dòng năng lượng trong hệ sinh thái</a:t>
            </a:r>
            <a:endParaRPr lang="en-US" altLang="vi-VN" b="1">
              <a:latin typeface="Times New Roman" panose="02020603050405020304" pitchFamily="18" charset="0"/>
            </a:endParaRPr>
          </a:p>
        </p:txBody>
      </p:sp>
      <p:pic>
        <p:nvPicPr>
          <p:cNvPr id="45065" name="Picture 9">
            <a:extLst>
              <a:ext uri="{FF2B5EF4-FFF2-40B4-BE49-F238E27FC236}">
                <a16:creationId xmlns:a16="http://schemas.microsoft.com/office/drawing/2014/main" id="{003643CF-590F-562D-A4A0-A5E550B5708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77000" y="500063"/>
            <a:ext cx="2514600" cy="1862137"/>
          </a:xfrm>
          <a:prstGeom prst="rect">
            <a:avLst/>
          </a:prstGeom>
          <a:solidFill>
            <a:srgbClr val="F1DEA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5072" name="Picture 16" descr="Nang luong 2">
            <a:extLst>
              <a:ext uri="{FF2B5EF4-FFF2-40B4-BE49-F238E27FC236}">
                <a16:creationId xmlns:a16="http://schemas.microsoft.com/office/drawing/2014/main" id="{8D98A41A-45EE-E766-69D4-346B8CCA499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8600" y="2362200"/>
            <a:ext cx="86106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5075" name="Group 19">
            <a:extLst>
              <a:ext uri="{FF2B5EF4-FFF2-40B4-BE49-F238E27FC236}">
                <a16:creationId xmlns:a16="http://schemas.microsoft.com/office/drawing/2014/main" id="{2D6C28D1-913A-EA93-09E2-56E31420230F}"/>
              </a:ext>
            </a:extLst>
          </p:cNvPr>
          <p:cNvGrpSpPr>
            <a:grpSpLocks/>
          </p:cNvGrpSpPr>
          <p:nvPr/>
        </p:nvGrpSpPr>
        <p:grpSpPr bwMode="auto">
          <a:xfrm>
            <a:off x="228600" y="2362200"/>
            <a:ext cx="8915400" cy="4495800"/>
            <a:chOff x="144" y="1488"/>
            <a:chExt cx="5616" cy="2832"/>
          </a:xfrm>
        </p:grpSpPr>
        <p:pic>
          <p:nvPicPr>
            <p:cNvPr id="5128" name="Picture 20" descr="Nang luong 2">
              <a:extLst>
                <a:ext uri="{FF2B5EF4-FFF2-40B4-BE49-F238E27FC236}">
                  <a16:creationId xmlns:a16="http://schemas.microsoft.com/office/drawing/2014/main" id="{C15F074A-B742-73FA-AF33-DA6F1D4D392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44" y="1488"/>
              <a:ext cx="5424" cy="2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9" name="Oval 21">
              <a:extLst>
                <a:ext uri="{FF2B5EF4-FFF2-40B4-BE49-F238E27FC236}">
                  <a16:creationId xmlns:a16="http://schemas.microsoft.com/office/drawing/2014/main" id="{B99BEBDB-0BD0-28BF-9591-C03D392E4A73}"/>
                </a:ext>
              </a:extLst>
            </p:cNvPr>
            <p:cNvSpPr>
              <a:spLocks noChangeArrowheads="1"/>
            </p:cNvSpPr>
            <p:nvPr/>
          </p:nvSpPr>
          <p:spPr bwMode="auto">
            <a:xfrm>
              <a:off x="4944" y="1632"/>
              <a:ext cx="672" cy="576"/>
            </a:xfrm>
            <a:prstGeom prst="ellipse">
              <a:avLst/>
            </a:prstGeom>
            <a:noFill/>
            <a:ln w="28575">
              <a:solidFill>
                <a:srgbClr val="CC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800"/>
            </a:p>
          </p:txBody>
        </p:sp>
        <p:sp>
          <p:nvSpPr>
            <p:cNvPr id="5130" name="Oval 22">
              <a:extLst>
                <a:ext uri="{FF2B5EF4-FFF2-40B4-BE49-F238E27FC236}">
                  <a16:creationId xmlns:a16="http://schemas.microsoft.com/office/drawing/2014/main" id="{F23E613D-C623-9466-AD51-15207FC5AC62}"/>
                </a:ext>
              </a:extLst>
            </p:cNvPr>
            <p:cNvSpPr>
              <a:spLocks noChangeArrowheads="1"/>
            </p:cNvSpPr>
            <p:nvPr/>
          </p:nvSpPr>
          <p:spPr bwMode="auto">
            <a:xfrm>
              <a:off x="1392" y="3600"/>
              <a:ext cx="672" cy="576"/>
            </a:xfrm>
            <a:prstGeom prst="ellipse">
              <a:avLst/>
            </a:prstGeom>
            <a:noFill/>
            <a:ln w="28575">
              <a:solidFill>
                <a:srgbClr val="CC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800"/>
            </a:p>
          </p:txBody>
        </p:sp>
        <p:sp>
          <p:nvSpPr>
            <p:cNvPr id="5131" name="Oval 23">
              <a:extLst>
                <a:ext uri="{FF2B5EF4-FFF2-40B4-BE49-F238E27FC236}">
                  <a16:creationId xmlns:a16="http://schemas.microsoft.com/office/drawing/2014/main" id="{7B3F77A5-EC6A-F3D7-4229-009E19C94B31}"/>
                </a:ext>
              </a:extLst>
            </p:cNvPr>
            <p:cNvSpPr>
              <a:spLocks noChangeArrowheads="1"/>
            </p:cNvSpPr>
            <p:nvPr/>
          </p:nvSpPr>
          <p:spPr bwMode="auto">
            <a:xfrm>
              <a:off x="2640" y="3408"/>
              <a:ext cx="672" cy="576"/>
            </a:xfrm>
            <a:prstGeom prst="ellipse">
              <a:avLst/>
            </a:prstGeom>
            <a:noFill/>
            <a:ln w="28575">
              <a:solidFill>
                <a:srgbClr val="CC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800"/>
            </a:p>
          </p:txBody>
        </p:sp>
        <p:sp>
          <p:nvSpPr>
            <p:cNvPr id="5132" name="Oval 24">
              <a:extLst>
                <a:ext uri="{FF2B5EF4-FFF2-40B4-BE49-F238E27FC236}">
                  <a16:creationId xmlns:a16="http://schemas.microsoft.com/office/drawing/2014/main" id="{EDC0EE0F-50C3-2F47-281E-460415B8D5D8}"/>
                </a:ext>
              </a:extLst>
            </p:cNvPr>
            <p:cNvSpPr>
              <a:spLocks noChangeArrowheads="1"/>
            </p:cNvSpPr>
            <p:nvPr/>
          </p:nvSpPr>
          <p:spPr bwMode="auto">
            <a:xfrm>
              <a:off x="3696" y="3312"/>
              <a:ext cx="672" cy="576"/>
            </a:xfrm>
            <a:prstGeom prst="ellipse">
              <a:avLst/>
            </a:prstGeom>
            <a:noFill/>
            <a:ln w="28575">
              <a:solidFill>
                <a:srgbClr val="CC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800"/>
            </a:p>
          </p:txBody>
        </p:sp>
        <p:sp>
          <p:nvSpPr>
            <p:cNvPr id="5133" name="Oval 25">
              <a:extLst>
                <a:ext uri="{FF2B5EF4-FFF2-40B4-BE49-F238E27FC236}">
                  <a16:creationId xmlns:a16="http://schemas.microsoft.com/office/drawing/2014/main" id="{C8B7564F-5B58-E45E-16A9-8B5D9E166ED9}"/>
                </a:ext>
              </a:extLst>
            </p:cNvPr>
            <p:cNvSpPr>
              <a:spLocks noChangeArrowheads="1"/>
            </p:cNvSpPr>
            <p:nvPr/>
          </p:nvSpPr>
          <p:spPr bwMode="auto">
            <a:xfrm>
              <a:off x="5088" y="3552"/>
              <a:ext cx="672" cy="576"/>
            </a:xfrm>
            <a:prstGeom prst="ellipse">
              <a:avLst/>
            </a:prstGeom>
            <a:noFill/>
            <a:ln w="28575">
              <a:solidFill>
                <a:srgbClr val="CC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800"/>
            </a:p>
          </p:txBody>
        </p:sp>
        <p:sp>
          <p:nvSpPr>
            <p:cNvPr id="5134" name="Oval 26">
              <a:extLst>
                <a:ext uri="{FF2B5EF4-FFF2-40B4-BE49-F238E27FC236}">
                  <a16:creationId xmlns:a16="http://schemas.microsoft.com/office/drawing/2014/main" id="{01CB130A-B411-9C81-85D9-F94ADF84C99F}"/>
                </a:ext>
              </a:extLst>
            </p:cNvPr>
            <p:cNvSpPr>
              <a:spLocks noChangeArrowheads="1"/>
            </p:cNvSpPr>
            <p:nvPr/>
          </p:nvSpPr>
          <p:spPr bwMode="auto">
            <a:xfrm>
              <a:off x="3840" y="1680"/>
              <a:ext cx="672" cy="576"/>
            </a:xfrm>
            <a:prstGeom prst="ellipse">
              <a:avLst/>
            </a:prstGeom>
            <a:noFill/>
            <a:ln w="28575">
              <a:solidFill>
                <a:srgbClr val="CC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800"/>
            </a:p>
          </p:txBody>
        </p:sp>
        <p:sp>
          <p:nvSpPr>
            <p:cNvPr id="5135" name="Oval 27">
              <a:extLst>
                <a:ext uri="{FF2B5EF4-FFF2-40B4-BE49-F238E27FC236}">
                  <a16:creationId xmlns:a16="http://schemas.microsoft.com/office/drawing/2014/main" id="{48DBF501-918C-27F9-FB64-F242164F5450}"/>
                </a:ext>
              </a:extLst>
            </p:cNvPr>
            <p:cNvSpPr>
              <a:spLocks noChangeArrowheads="1"/>
            </p:cNvSpPr>
            <p:nvPr/>
          </p:nvSpPr>
          <p:spPr bwMode="auto">
            <a:xfrm>
              <a:off x="1584" y="1536"/>
              <a:ext cx="672" cy="576"/>
            </a:xfrm>
            <a:prstGeom prst="ellipse">
              <a:avLst/>
            </a:prstGeom>
            <a:noFill/>
            <a:ln w="28575">
              <a:solidFill>
                <a:srgbClr val="CC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800"/>
            </a:p>
          </p:txBody>
        </p:sp>
        <p:sp>
          <p:nvSpPr>
            <p:cNvPr id="5136" name="Oval 28">
              <a:extLst>
                <a:ext uri="{FF2B5EF4-FFF2-40B4-BE49-F238E27FC236}">
                  <a16:creationId xmlns:a16="http://schemas.microsoft.com/office/drawing/2014/main" id="{0CC274FC-3BCE-514F-65B7-F287009C630A}"/>
                </a:ext>
              </a:extLst>
            </p:cNvPr>
            <p:cNvSpPr>
              <a:spLocks noChangeArrowheads="1"/>
            </p:cNvSpPr>
            <p:nvPr/>
          </p:nvSpPr>
          <p:spPr bwMode="auto">
            <a:xfrm>
              <a:off x="2640" y="1632"/>
              <a:ext cx="672" cy="576"/>
            </a:xfrm>
            <a:prstGeom prst="ellipse">
              <a:avLst/>
            </a:prstGeom>
            <a:noFill/>
            <a:ln w="28575">
              <a:solidFill>
                <a:srgbClr val="CC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800"/>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nodeType="clickEffect">
                                  <p:stCondLst>
                                    <p:cond delay="0"/>
                                  </p:stCondLst>
                                  <p:childTnLst>
                                    <p:set>
                                      <p:cBhvr>
                                        <p:cTn id="6" dur="1" fill="hold">
                                          <p:stCondLst>
                                            <p:cond delay="0"/>
                                          </p:stCondLst>
                                        </p:cTn>
                                        <p:tgtEl>
                                          <p:spTgt spid="45067"/>
                                        </p:tgtEl>
                                        <p:attrNameLst>
                                          <p:attrName>style.visibility</p:attrName>
                                        </p:attrNameLst>
                                      </p:cBhvr>
                                      <p:to>
                                        <p:strVal val="visible"/>
                                      </p:to>
                                    </p:set>
                                    <p:animEffect transition="in" filter="diamond(in)">
                                      <p:cBhvr>
                                        <p:cTn id="7" dur="2000"/>
                                        <p:tgtEl>
                                          <p:spTgt spid="4506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45065"/>
                                        </p:tgtEl>
                                        <p:attrNameLst>
                                          <p:attrName>style.visibility</p:attrName>
                                        </p:attrNameLst>
                                      </p:cBhvr>
                                      <p:to>
                                        <p:strVal val="visible"/>
                                      </p:to>
                                    </p:set>
                                    <p:animEffect transition="in" filter="box(in)">
                                      <p:cBhvr>
                                        <p:cTn id="12" dur="500"/>
                                        <p:tgtEl>
                                          <p:spTgt spid="4506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5" presetClass="entr" presetSubtype="0" fill="hold" nodeType="clickEffect">
                                  <p:stCondLst>
                                    <p:cond delay="0"/>
                                  </p:stCondLst>
                                  <p:childTnLst>
                                    <p:set>
                                      <p:cBhvr>
                                        <p:cTn id="16" dur="1" fill="hold">
                                          <p:stCondLst>
                                            <p:cond delay="0"/>
                                          </p:stCondLst>
                                        </p:cTn>
                                        <p:tgtEl>
                                          <p:spTgt spid="45058"/>
                                        </p:tgtEl>
                                        <p:attrNameLst>
                                          <p:attrName>style.visibility</p:attrName>
                                        </p:attrNameLst>
                                      </p:cBhvr>
                                      <p:to>
                                        <p:strVal val="visible"/>
                                      </p:to>
                                    </p:set>
                                    <p:anim calcmode="lin" valueType="num">
                                      <p:cBhvr>
                                        <p:cTn id="17" dur="1000" fill="hold"/>
                                        <p:tgtEl>
                                          <p:spTgt spid="45058"/>
                                        </p:tgtEl>
                                        <p:attrNameLst>
                                          <p:attrName>ppt_w</p:attrName>
                                        </p:attrNameLst>
                                      </p:cBhvr>
                                      <p:tavLst>
                                        <p:tav tm="0">
                                          <p:val>
                                            <p:strVal val="#ppt_w*0.70"/>
                                          </p:val>
                                        </p:tav>
                                        <p:tav tm="100000">
                                          <p:val>
                                            <p:strVal val="#ppt_w"/>
                                          </p:val>
                                        </p:tav>
                                      </p:tavLst>
                                    </p:anim>
                                    <p:anim calcmode="lin" valueType="num">
                                      <p:cBhvr>
                                        <p:cTn id="18" dur="1000" fill="hold"/>
                                        <p:tgtEl>
                                          <p:spTgt spid="45058"/>
                                        </p:tgtEl>
                                        <p:attrNameLst>
                                          <p:attrName>ppt_h</p:attrName>
                                        </p:attrNameLst>
                                      </p:cBhvr>
                                      <p:tavLst>
                                        <p:tav tm="0">
                                          <p:val>
                                            <p:strVal val="#ppt_h"/>
                                          </p:val>
                                        </p:tav>
                                        <p:tav tm="100000">
                                          <p:val>
                                            <p:strVal val="#ppt_h"/>
                                          </p:val>
                                        </p:tav>
                                      </p:tavLst>
                                    </p:anim>
                                    <p:animEffect transition="in" filter="fade">
                                      <p:cBhvr>
                                        <p:cTn id="19" dur="1000"/>
                                        <p:tgtEl>
                                          <p:spTgt spid="45058"/>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4" presetClass="entr" presetSubtype="16" fill="hold" nodeType="clickEffect">
                                  <p:stCondLst>
                                    <p:cond delay="0"/>
                                  </p:stCondLst>
                                  <p:childTnLst>
                                    <p:set>
                                      <p:cBhvr>
                                        <p:cTn id="23" dur="1" fill="hold">
                                          <p:stCondLst>
                                            <p:cond delay="0"/>
                                          </p:stCondLst>
                                        </p:cTn>
                                        <p:tgtEl>
                                          <p:spTgt spid="45072"/>
                                        </p:tgtEl>
                                        <p:attrNameLst>
                                          <p:attrName>style.visibility</p:attrName>
                                        </p:attrNameLst>
                                      </p:cBhvr>
                                      <p:to>
                                        <p:strVal val="visible"/>
                                      </p:to>
                                    </p:set>
                                    <p:animEffect transition="in" filter="box(in)">
                                      <p:cBhvr>
                                        <p:cTn id="24" dur="500"/>
                                        <p:tgtEl>
                                          <p:spTgt spid="45072"/>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4" presetClass="entr" presetSubtype="16" fill="hold" nodeType="clickEffect">
                                  <p:stCondLst>
                                    <p:cond delay="0"/>
                                  </p:stCondLst>
                                  <p:childTnLst>
                                    <p:set>
                                      <p:cBhvr>
                                        <p:cTn id="28" dur="1" fill="hold">
                                          <p:stCondLst>
                                            <p:cond delay="0"/>
                                          </p:stCondLst>
                                        </p:cTn>
                                        <p:tgtEl>
                                          <p:spTgt spid="45075"/>
                                        </p:tgtEl>
                                        <p:attrNameLst>
                                          <p:attrName>style.visibility</p:attrName>
                                        </p:attrNameLst>
                                      </p:cBhvr>
                                      <p:to>
                                        <p:strVal val="visible"/>
                                      </p:to>
                                    </p:set>
                                    <p:animEffect transition="in" filter="box(in)">
                                      <p:cBhvr>
                                        <p:cTn id="29" dur="500"/>
                                        <p:tgtEl>
                                          <p:spTgt spid="450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6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194" name="Group 2">
            <a:extLst>
              <a:ext uri="{FF2B5EF4-FFF2-40B4-BE49-F238E27FC236}">
                <a16:creationId xmlns:a16="http://schemas.microsoft.com/office/drawing/2014/main" id="{312BD270-9E5E-F10A-5DE7-62A8A0F11870}"/>
              </a:ext>
            </a:extLst>
          </p:cNvPr>
          <p:cNvGrpSpPr>
            <a:grpSpLocks/>
          </p:cNvGrpSpPr>
          <p:nvPr/>
        </p:nvGrpSpPr>
        <p:grpSpPr bwMode="auto">
          <a:xfrm>
            <a:off x="0" y="0"/>
            <a:ext cx="9144000" cy="685800"/>
            <a:chOff x="0" y="0"/>
            <a:chExt cx="5760" cy="432"/>
          </a:xfrm>
        </p:grpSpPr>
        <p:sp>
          <p:nvSpPr>
            <p:cNvPr id="8208" name="Rectangle 3" descr="Parchment">
              <a:extLst>
                <a:ext uri="{FF2B5EF4-FFF2-40B4-BE49-F238E27FC236}">
                  <a16:creationId xmlns:a16="http://schemas.microsoft.com/office/drawing/2014/main" id="{8F6C8E68-1766-E4C5-DF07-91F8B4870E81}"/>
                </a:ext>
              </a:extLst>
            </p:cNvPr>
            <p:cNvSpPr>
              <a:spLocks noChangeArrowheads="1"/>
            </p:cNvSpPr>
            <p:nvPr/>
          </p:nvSpPr>
          <p:spPr bwMode="auto">
            <a:xfrm>
              <a:off x="0" y="0"/>
              <a:ext cx="5760" cy="432"/>
            </a:xfrm>
            <a:prstGeom prst="rect">
              <a:avLst/>
            </a:prstGeom>
            <a:noFill/>
            <a:ln w="9525">
              <a:solidFill>
                <a:srgbClr val="FF9900"/>
              </a:solidFill>
              <a:miter lim="800000"/>
              <a:headEnd/>
              <a:tailEnd/>
            </a:ln>
            <a:effectLst/>
            <a:extLst>
              <a:ext uri="{909E8E84-426E-40DD-AFC4-6F175D3DCCD1}">
                <a14:hiddenFill xmlns:a14="http://schemas.microsoft.com/office/drawing/2010/main">
                  <a:blipFill dpi="0" rotWithShape="1">
                    <a:blip/>
                    <a:srcRect/>
                    <a:tile tx="0" ty="0" sx="100000" sy="100000" flip="none" algn="tl"/>
                  </a:blip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vi-VN" sz="1800" b="1"/>
            </a:p>
            <a:p>
              <a:pPr algn="ctr" eaLnBrk="1" hangingPunct="1">
                <a:spcBef>
                  <a:spcPct val="0"/>
                </a:spcBef>
                <a:buFontTx/>
                <a:buNone/>
              </a:pPr>
              <a:r>
                <a:rPr lang="en-US" altLang="vi-VN" sz="1800" b="1"/>
                <a:t>        BÀI 45. DÒNG NĂNG LƯỢNG TRONG HỆ SINH THÁI VÀ </a:t>
              </a:r>
            </a:p>
            <a:p>
              <a:pPr algn="ctr" eaLnBrk="1" hangingPunct="1">
                <a:spcBef>
                  <a:spcPct val="0"/>
                </a:spcBef>
                <a:buFontTx/>
                <a:buNone/>
              </a:pPr>
              <a:r>
                <a:rPr lang="en-US" altLang="vi-VN" sz="1800" b="1"/>
                <a:t>HIỆU SUẤT SINH THÁI</a:t>
              </a:r>
              <a:br>
                <a:rPr lang="en-US" altLang="vi-VN" sz="1800" b="1"/>
              </a:br>
              <a:endParaRPr lang="en-US" altLang="vi-VN" sz="1800" b="1"/>
            </a:p>
          </p:txBody>
        </p:sp>
        <p:pic>
          <p:nvPicPr>
            <p:cNvPr id="8209" name="Picture 6" descr="AG00630_">
              <a:extLst>
                <a:ext uri="{FF2B5EF4-FFF2-40B4-BE49-F238E27FC236}">
                  <a16:creationId xmlns:a16="http://schemas.microsoft.com/office/drawing/2014/main" id="{6D839883-B95B-632E-890B-FA2640D73D16}"/>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0" y="15"/>
              <a:ext cx="624" cy="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10" name="Rectangle 5" descr="Parchment">
              <a:extLst>
                <a:ext uri="{FF2B5EF4-FFF2-40B4-BE49-F238E27FC236}">
                  <a16:creationId xmlns:a16="http://schemas.microsoft.com/office/drawing/2014/main" id="{04C15DD5-6774-270E-1E0D-3F9474F12D70}"/>
                </a:ext>
              </a:extLst>
            </p:cNvPr>
            <p:cNvSpPr>
              <a:spLocks noChangeArrowheads="1"/>
            </p:cNvSpPr>
            <p:nvPr/>
          </p:nvSpPr>
          <p:spPr bwMode="auto">
            <a:xfrm>
              <a:off x="0" y="0"/>
              <a:ext cx="5760" cy="432"/>
            </a:xfrm>
            <a:prstGeom prst="rect">
              <a:avLst/>
            </a:prstGeom>
            <a:blipFill dpi="0" rotWithShape="1">
              <a:blip r:embed="rId3"/>
              <a:srcRect/>
              <a:tile tx="0" ty="0" sx="100000" sy="100000" flip="none" algn="tl"/>
            </a:blipFill>
            <a:ln w="9525">
              <a:solidFill>
                <a:srgbClr val="FF99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vi-VN" b="1">
                  <a:solidFill>
                    <a:srgbClr val="FF0000"/>
                  </a:solidFill>
                  <a:latin typeface="Times New Roman" panose="02020603050405020304" pitchFamily="18" charset="0"/>
                </a:rPr>
                <a:t>II. HIỆU SUẤT SINH THÁI</a:t>
              </a:r>
            </a:p>
          </p:txBody>
        </p:sp>
        <p:pic>
          <p:nvPicPr>
            <p:cNvPr id="8211" name="Picture 6" descr="AG00630_">
              <a:extLst>
                <a:ext uri="{FF2B5EF4-FFF2-40B4-BE49-F238E27FC236}">
                  <a16:creationId xmlns:a16="http://schemas.microsoft.com/office/drawing/2014/main" id="{60F1F6F3-516B-C688-6FA1-4756F1062CB7}"/>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24" cy="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12" name="Picture 7" descr="FLY-AGARIC">
              <a:extLst>
                <a:ext uri="{FF2B5EF4-FFF2-40B4-BE49-F238E27FC236}">
                  <a16:creationId xmlns:a16="http://schemas.microsoft.com/office/drawing/2014/main" id="{14EF5C06-008F-69DD-5F81-7531CC5C75D0}"/>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5136" y="0"/>
              <a:ext cx="384" cy="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9722" name="Picture 26" descr="Untitled-2">
            <a:extLst>
              <a:ext uri="{FF2B5EF4-FFF2-40B4-BE49-F238E27FC236}">
                <a16:creationId xmlns:a16="http://schemas.microsoft.com/office/drawing/2014/main" id="{9583EF29-7AA4-8B56-0306-6FF94FBCA13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 y="1295400"/>
            <a:ext cx="97536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6" name="Text Box 27">
            <a:extLst>
              <a:ext uri="{FF2B5EF4-FFF2-40B4-BE49-F238E27FC236}">
                <a16:creationId xmlns:a16="http://schemas.microsoft.com/office/drawing/2014/main" id="{2048CF01-6C46-DA58-06DA-67A7F4844407}"/>
              </a:ext>
            </a:extLst>
          </p:cNvPr>
          <p:cNvSpPr txBox="1">
            <a:spLocks noChangeArrowheads="1"/>
          </p:cNvSpPr>
          <p:nvPr/>
        </p:nvSpPr>
        <p:spPr bwMode="auto">
          <a:xfrm>
            <a:off x="609600" y="762000"/>
            <a:ext cx="6248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endParaRPr lang="vi-VN" altLang="vi-VN" sz="1800"/>
          </a:p>
        </p:txBody>
      </p:sp>
      <p:grpSp>
        <p:nvGrpSpPr>
          <p:cNvPr id="29725" name="Group 29">
            <a:extLst>
              <a:ext uri="{FF2B5EF4-FFF2-40B4-BE49-F238E27FC236}">
                <a16:creationId xmlns:a16="http://schemas.microsoft.com/office/drawing/2014/main" id="{CB00E68D-323A-032C-4AB6-5ACA58454153}"/>
              </a:ext>
            </a:extLst>
          </p:cNvPr>
          <p:cNvGrpSpPr>
            <a:grpSpLocks/>
          </p:cNvGrpSpPr>
          <p:nvPr/>
        </p:nvGrpSpPr>
        <p:grpSpPr bwMode="auto">
          <a:xfrm>
            <a:off x="76200" y="5927725"/>
            <a:ext cx="9296400" cy="1006475"/>
            <a:chOff x="48" y="2256"/>
            <a:chExt cx="5856" cy="634"/>
          </a:xfrm>
        </p:grpSpPr>
        <p:sp>
          <p:nvSpPr>
            <p:cNvPr id="8198" name="Text Box 30">
              <a:extLst>
                <a:ext uri="{FF2B5EF4-FFF2-40B4-BE49-F238E27FC236}">
                  <a16:creationId xmlns:a16="http://schemas.microsoft.com/office/drawing/2014/main" id="{EE7AEF88-F6CC-EF67-CE11-DAAE8CE56F23}"/>
                </a:ext>
              </a:extLst>
            </p:cNvPr>
            <p:cNvSpPr txBox="1">
              <a:spLocks noChangeArrowheads="1"/>
            </p:cNvSpPr>
            <p:nvPr/>
          </p:nvSpPr>
          <p:spPr bwMode="auto">
            <a:xfrm>
              <a:off x="48" y="2352"/>
              <a:ext cx="672" cy="524"/>
            </a:xfrm>
            <a:prstGeom prst="rect">
              <a:avLst/>
            </a:prstGeom>
            <a:solidFill>
              <a:srgbClr val="A3E52B"/>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vi-VN" sz="2400" b="1">
                  <a:solidFill>
                    <a:schemeClr val="accent2"/>
                  </a:solidFill>
                </a:rPr>
                <a:t>SVSX</a:t>
              </a:r>
            </a:p>
            <a:p>
              <a:pPr algn="ctr" eaLnBrk="1" hangingPunct="1">
                <a:spcBef>
                  <a:spcPct val="0"/>
                </a:spcBef>
                <a:buFontTx/>
                <a:buNone/>
              </a:pPr>
              <a:r>
                <a:rPr lang="en-US" altLang="vi-VN" sz="2400" b="1">
                  <a:solidFill>
                    <a:schemeClr val="accent2"/>
                  </a:solidFill>
                </a:rPr>
                <a:t>100</a:t>
              </a:r>
            </a:p>
          </p:txBody>
        </p:sp>
        <p:sp>
          <p:nvSpPr>
            <p:cNvPr id="8199" name="AutoShape 31">
              <a:extLst>
                <a:ext uri="{FF2B5EF4-FFF2-40B4-BE49-F238E27FC236}">
                  <a16:creationId xmlns:a16="http://schemas.microsoft.com/office/drawing/2014/main" id="{F78A862A-F721-D736-F5E9-2B784A6B6CAE}"/>
                </a:ext>
              </a:extLst>
            </p:cNvPr>
            <p:cNvSpPr>
              <a:spLocks noChangeArrowheads="1"/>
            </p:cNvSpPr>
            <p:nvPr/>
          </p:nvSpPr>
          <p:spPr bwMode="auto">
            <a:xfrm>
              <a:off x="765" y="2522"/>
              <a:ext cx="291" cy="118"/>
            </a:xfrm>
            <a:prstGeom prst="rightArrow">
              <a:avLst>
                <a:gd name="adj1" fmla="val 50000"/>
                <a:gd name="adj2" fmla="val 61653"/>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800"/>
            </a:p>
          </p:txBody>
        </p:sp>
        <p:sp>
          <p:nvSpPr>
            <p:cNvPr id="8200" name="AutoShape 32">
              <a:extLst>
                <a:ext uri="{FF2B5EF4-FFF2-40B4-BE49-F238E27FC236}">
                  <a16:creationId xmlns:a16="http://schemas.microsoft.com/office/drawing/2014/main" id="{4926841A-2808-58D8-BF30-444BADEC4D31}"/>
                </a:ext>
              </a:extLst>
            </p:cNvPr>
            <p:cNvSpPr>
              <a:spLocks noChangeArrowheads="1"/>
            </p:cNvSpPr>
            <p:nvPr/>
          </p:nvSpPr>
          <p:spPr bwMode="auto">
            <a:xfrm>
              <a:off x="2976" y="2544"/>
              <a:ext cx="290" cy="118"/>
            </a:xfrm>
            <a:prstGeom prst="rightArrow">
              <a:avLst>
                <a:gd name="adj1" fmla="val 50000"/>
                <a:gd name="adj2" fmla="val 61441"/>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800"/>
            </a:p>
          </p:txBody>
        </p:sp>
        <p:sp>
          <p:nvSpPr>
            <p:cNvPr id="8201" name="AutoShape 33">
              <a:extLst>
                <a:ext uri="{FF2B5EF4-FFF2-40B4-BE49-F238E27FC236}">
                  <a16:creationId xmlns:a16="http://schemas.microsoft.com/office/drawing/2014/main" id="{B9D1CD33-C197-B181-62F8-A235C0DEE88D}"/>
                </a:ext>
              </a:extLst>
            </p:cNvPr>
            <p:cNvSpPr>
              <a:spLocks noChangeArrowheads="1"/>
            </p:cNvSpPr>
            <p:nvPr/>
          </p:nvSpPr>
          <p:spPr bwMode="auto">
            <a:xfrm>
              <a:off x="1824" y="2522"/>
              <a:ext cx="290" cy="118"/>
            </a:xfrm>
            <a:prstGeom prst="rightArrow">
              <a:avLst>
                <a:gd name="adj1" fmla="val 50000"/>
                <a:gd name="adj2" fmla="val 61441"/>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800"/>
            </a:p>
          </p:txBody>
        </p:sp>
        <p:sp>
          <p:nvSpPr>
            <p:cNvPr id="8202" name="Text Box 34">
              <a:extLst>
                <a:ext uri="{FF2B5EF4-FFF2-40B4-BE49-F238E27FC236}">
                  <a16:creationId xmlns:a16="http://schemas.microsoft.com/office/drawing/2014/main" id="{55B0CA8E-777D-B321-4CC6-956C4189AB39}"/>
                </a:ext>
              </a:extLst>
            </p:cNvPr>
            <p:cNvSpPr txBox="1">
              <a:spLocks noChangeArrowheads="1"/>
            </p:cNvSpPr>
            <p:nvPr/>
          </p:nvSpPr>
          <p:spPr bwMode="auto">
            <a:xfrm>
              <a:off x="1056" y="2366"/>
              <a:ext cx="720" cy="524"/>
            </a:xfrm>
            <a:prstGeom prst="rect">
              <a:avLst/>
            </a:prstGeom>
            <a:solidFill>
              <a:srgbClr val="A3E52B"/>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vi-VN" sz="2400" b="1">
                  <a:solidFill>
                    <a:schemeClr val="accent2"/>
                  </a:solidFill>
                </a:rPr>
                <a:t>SVTT1</a:t>
              </a:r>
            </a:p>
            <a:p>
              <a:pPr algn="ctr" eaLnBrk="1" hangingPunct="1">
                <a:spcBef>
                  <a:spcPct val="0"/>
                </a:spcBef>
                <a:buFontTx/>
                <a:buNone/>
              </a:pPr>
              <a:r>
                <a:rPr lang="en-US" altLang="vi-VN" sz="2400" b="1">
                  <a:solidFill>
                    <a:schemeClr val="accent2"/>
                  </a:solidFill>
                </a:rPr>
                <a:t>10</a:t>
              </a:r>
            </a:p>
          </p:txBody>
        </p:sp>
        <p:sp>
          <p:nvSpPr>
            <p:cNvPr id="8203" name="Text Box 35">
              <a:extLst>
                <a:ext uri="{FF2B5EF4-FFF2-40B4-BE49-F238E27FC236}">
                  <a16:creationId xmlns:a16="http://schemas.microsoft.com/office/drawing/2014/main" id="{9E6FB5B4-C068-32CA-CA6D-C103FABE36B5}"/>
                </a:ext>
              </a:extLst>
            </p:cNvPr>
            <p:cNvSpPr txBox="1">
              <a:spLocks noChangeArrowheads="1"/>
            </p:cNvSpPr>
            <p:nvPr/>
          </p:nvSpPr>
          <p:spPr bwMode="auto">
            <a:xfrm>
              <a:off x="2160" y="2318"/>
              <a:ext cx="768" cy="524"/>
            </a:xfrm>
            <a:prstGeom prst="rect">
              <a:avLst/>
            </a:prstGeom>
            <a:solidFill>
              <a:srgbClr val="A3E52B"/>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vi-VN" sz="2400" b="1">
                  <a:solidFill>
                    <a:schemeClr val="accent2"/>
                  </a:solidFill>
                </a:rPr>
                <a:t>SVTT2</a:t>
              </a:r>
            </a:p>
            <a:p>
              <a:pPr algn="ctr" eaLnBrk="1" hangingPunct="1">
                <a:spcBef>
                  <a:spcPct val="0"/>
                </a:spcBef>
                <a:buFontTx/>
                <a:buNone/>
              </a:pPr>
              <a:r>
                <a:rPr lang="en-US" altLang="vi-VN" sz="2400" b="1">
                  <a:solidFill>
                    <a:schemeClr val="accent2"/>
                  </a:solidFill>
                </a:rPr>
                <a:t>1.0</a:t>
              </a:r>
            </a:p>
          </p:txBody>
        </p:sp>
        <p:sp>
          <p:nvSpPr>
            <p:cNvPr id="8204" name="Text Box 36">
              <a:extLst>
                <a:ext uri="{FF2B5EF4-FFF2-40B4-BE49-F238E27FC236}">
                  <a16:creationId xmlns:a16="http://schemas.microsoft.com/office/drawing/2014/main" id="{91B475FC-096A-9223-DA8D-2FAED6FCB549}"/>
                </a:ext>
              </a:extLst>
            </p:cNvPr>
            <p:cNvSpPr txBox="1">
              <a:spLocks noChangeArrowheads="1"/>
            </p:cNvSpPr>
            <p:nvPr/>
          </p:nvSpPr>
          <p:spPr bwMode="auto">
            <a:xfrm>
              <a:off x="3312" y="2318"/>
              <a:ext cx="720" cy="524"/>
            </a:xfrm>
            <a:prstGeom prst="rect">
              <a:avLst/>
            </a:prstGeom>
            <a:solidFill>
              <a:srgbClr val="A3E52B"/>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vi-VN" sz="2400" b="1">
                  <a:solidFill>
                    <a:schemeClr val="accent2"/>
                  </a:solidFill>
                </a:rPr>
                <a:t>SVTT3</a:t>
              </a:r>
            </a:p>
            <a:p>
              <a:pPr algn="ctr" eaLnBrk="1" hangingPunct="1">
                <a:spcBef>
                  <a:spcPct val="0"/>
                </a:spcBef>
                <a:buFontTx/>
                <a:buNone/>
              </a:pPr>
              <a:r>
                <a:rPr lang="en-US" altLang="vi-VN" sz="2400" b="1">
                  <a:solidFill>
                    <a:schemeClr val="accent2"/>
                  </a:solidFill>
                </a:rPr>
                <a:t>0.1</a:t>
              </a:r>
            </a:p>
          </p:txBody>
        </p:sp>
        <p:sp>
          <p:nvSpPr>
            <p:cNvPr id="8205" name="Text Box 37">
              <a:extLst>
                <a:ext uri="{FF2B5EF4-FFF2-40B4-BE49-F238E27FC236}">
                  <a16:creationId xmlns:a16="http://schemas.microsoft.com/office/drawing/2014/main" id="{0CEA663C-CE41-E1F6-7F29-90FB060994B5}"/>
                </a:ext>
              </a:extLst>
            </p:cNvPr>
            <p:cNvSpPr txBox="1">
              <a:spLocks noChangeArrowheads="1"/>
            </p:cNvSpPr>
            <p:nvPr/>
          </p:nvSpPr>
          <p:spPr bwMode="auto">
            <a:xfrm>
              <a:off x="4416" y="2256"/>
              <a:ext cx="720" cy="524"/>
            </a:xfrm>
            <a:prstGeom prst="rect">
              <a:avLst/>
            </a:prstGeom>
            <a:solidFill>
              <a:srgbClr val="A3E52B"/>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vi-VN" sz="2400" b="1">
                  <a:solidFill>
                    <a:schemeClr val="accent2"/>
                  </a:solidFill>
                </a:rPr>
                <a:t>SVTT4</a:t>
              </a:r>
            </a:p>
            <a:p>
              <a:pPr algn="ctr" eaLnBrk="1" hangingPunct="1">
                <a:spcBef>
                  <a:spcPct val="0"/>
                </a:spcBef>
                <a:buFontTx/>
                <a:buNone/>
              </a:pPr>
              <a:r>
                <a:rPr lang="en-US" altLang="vi-VN" sz="2400" b="1">
                  <a:solidFill>
                    <a:schemeClr val="accent2"/>
                  </a:solidFill>
                </a:rPr>
                <a:t>0.01</a:t>
              </a:r>
            </a:p>
          </p:txBody>
        </p:sp>
        <p:sp>
          <p:nvSpPr>
            <p:cNvPr id="8206" name="AutoShape 38">
              <a:extLst>
                <a:ext uri="{FF2B5EF4-FFF2-40B4-BE49-F238E27FC236}">
                  <a16:creationId xmlns:a16="http://schemas.microsoft.com/office/drawing/2014/main" id="{721CD5B2-CC02-97F5-0767-808C9BE1A367}"/>
                </a:ext>
              </a:extLst>
            </p:cNvPr>
            <p:cNvSpPr>
              <a:spLocks noChangeArrowheads="1"/>
            </p:cNvSpPr>
            <p:nvPr/>
          </p:nvSpPr>
          <p:spPr bwMode="auto">
            <a:xfrm>
              <a:off x="4032" y="2544"/>
              <a:ext cx="290" cy="118"/>
            </a:xfrm>
            <a:prstGeom prst="rightArrow">
              <a:avLst>
                <a:gd name="adj1" fmla="val 50000"/>
                <a:gd name="adj2" fmla="val 61441"/>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800"/>
            </a:p>
          </p:txBody>
        </p:sp>
        <p:sp>
          <p:nvSpPr>
            <p:cNvPr id="8207" name="Text Box 39">
              <a:extLst>
                <a:ext uri="{FF2B5EF4-FFF2-40B4-BE49-F238E27FC236}">
                  <a16:creationId xmlns:a16="http://schemas.microsoft.com/office/drawing/2014/main" id="{6BD590C7-3852-B0E1-4DF1-0E7D7BC5AD60}"/>
                </a:ext>
              </a:extLst>
            </p:cNvPr>
            <p:cNvSpPr txBox="1">
              <a:spLocks noChangeArrowheads="1"/>
            </p:cNvSpPr>
            <p:nvPr/>
          </p:nvSpPr>
          <p:spPr bwMode="auto">
            <a:xfrm>
              <a:off x="5184" y="2394"/>
              <a:ext cx="720" cy="288"/>
            </a:xfrm>
            <a:prstGeom prst="rect">
              <a:avLst/>
            </a:prstGeom>
            <a:noFill/>
            <a:ln>
              <a:noFill/>
            </a:ln>
            <a:effectLst/>
            <a:extLst>
              <a:ext uri="{909E8E84-426E-40DD-AFC4-6F175D3DCCD1}">
                <a14:hiddenFill xmlns:a14="http://schemas.microsoft.com/office/drawing/2010/main">
                  <a:solidFill>
                    <a:srgbClr val="A3E52B"/>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vi-VN" sz="2400" b="1">
                  <a:solidFill>
                    <a:schemeClr val="accent2"/>
                  </a:solidFill>
                </a:rPr>
                <a:t>…</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29722"/>
                                        </p:tgtEl>
                                        <p:attrNameLst>
                                          <p:attrName>style.visibility</p:attrName>
                                        </p:attrNameLst>
                                      </p:cBhvr>
                                      <p:to>
                                        <p:strVal val="visible"/>
                                      </p:to>
                                    </p:set>
                                    <p:animEffect transition="in" filter="box(in)">
                                      <p:cBhvr>
                                        <p:cTn id="7" dur="500"/>
                                        <p:tgtEl>
                                          <p:spTgt spid="2972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29725"/>
                                        </p:tgtEl>
                                        <p:attrNameLst>
                                          <p:attrName>style.visibility</p:attrName>
                                        </p:attrNameLst>
                                      </p:cBhvr>
                                      <p:to>
                                        <p:strVal val="visible"/>
                                      </p:to>
                                    </p:set>
                                    <p:animEffect transition="in" filter="box(in)">
                                      <p:cBhvr>
                                        <p:cTn id="12" dur="500"/>
                                        <p:tgtEl>
                                          <p:spTgt spid="297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Box 3">
            <a:extLst>
              <a:ext uri="{FF2B5EF4-FFF2-40B4-BE49-F238E27FC236}">
                <a16:creationId xmlns:a16="http://schemas.microsoft.com/office/drawing/2014/main" id="{32006690-700D-A25D-106C-57A920483082}"/>
              </a:ext>
            </a:extLst>
          </p:cNvPr>
          <p:cNvSpPr txBox="1">
            <a:spLocks noChangeArrowheads="1"/>
          </p:cNvSpPr>
          <p:nvPr/>
        </p:nvSpPr>
        <p:spPr bwMode="auto">
          <a:xfrm>
            <a:off x="285750" y="1524000"/>
            <a:ext cx="8572500" cy="461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lnSpc>
                <a:spcPct val="150000"/>
              </a:lnSpc>
              <a:spcBef>
                <a:spcPct val="0"/>
              </a:spcBef>
              <a:buFontTx/>
              <a:buNone/>
            </a:pPr>
            <a:r>
              <a:rPr lang="en-US" altLang="en-US" sz="2800" b="1">
                <a:solidFill>
                  <a:srgbClr val="000000"/>
                </a:solidFill>
                <a:latin typeface="Times New Roman" panose="02020603050405020304" pitchFamily="18" charset="0"/>
                <a:cs typeface="Times New Roman" panose="02020603050405020304" pitchFamily="18" charset="0"/>
              </a:rPr>
              <a:t>- </a:t>
            </a:r>
            <a:r>
              <a:rPr lang="en-US" altLang="en-US" sz="2800">
                <a:solidFill>
                  <a:srgbClr val="000000"/>
                </a:solidFill>
                <a:latin typeface="Times New Roman" panose="02020603050405020304" pitchFamily="18" charset="0"/>
                <a:cs typeface="Times New Roman" panose="02020603050405020304" pitchFamily="18" charset="0"/>
              </a:rPr>
              <a:t>Càng lên bậc dinh dưỡng cao hơn thì năng lượng CÀNG GIẢM do một phần năng lượng bị thất thoát dần qua nhiều cách.	</a:t>
            </a:r>
            <a:endParaRPr lang="en-US" altLang="en-US" sz="2800">
              <a:latin typeface="Times New Roman" panose="02020603050405020304" pitchFamily="18" charset="0"/>
              <a:cs typeface="Times New Roman" panose="02020603050405020304" pitchFamily="18" charset="0"/>
            </a:endParaRPr>
          </a:p>
          <a:p>
            <a:pPr algn="just">
              <a:lnSpc>
                <a:spcPct val="150000"/>
              </a:lnSpc>
              <a:spcBef>
                <a:spcPct val="0"/>
              </a:spcBef>
              <a:buFontTx/>
              <a:buNone/>
            </a:pPr>
            <a:r>
              <a:rPr lang="en-US" altLang="en-US" sz="2800">
                <a:solidFill>
                  <a:srgbClr val="000000"/>
                </a:solidFill>
                <a:latin typeface="Times New Roman" panose="02020603050405020304" pitchFamily="18" charset="0"/>
                <a:cs typeface="Times New Roman" panose="02020603050405020304" pitchFamily="18" charset="0"/>
              </a:rPr>
              <a:t>- Trong hệ sinh thái, năng lượng được truyền theo một chiều từ SV SẢN XUẤT QUA CÁC BẬC DINH DƯỠNG TỚI MÔI TRƯỜNG còn vật chất trao đổi qua CHU TRÌNH DINH DƯỠNG.</a:t>
            </a:r>
            <a:endParaRPr lang="en-US" altLang="en-US" sz="2800">
              <a:latin typeface="Times New Roman" panose="02020603050405020304" pitchFamily="18" charset="0"/>
              <a:cs typeface="Times New Roman" panose="02020603050405020304" pitchFamily="18" charset="0"/>
            </a:endParaRPr>
          </a:p>
        </p:txBody>
      </p:sp>
      <p:sp>
        <p:nvSpPr>
          <p:cNvPr id="5" name="Text Box 11">
            <a:extLst>
              <a:ext uri="{FF2B5EF4-FFF2-40B4-BE49-F238E27FC236}">
                <a16:creationId xmlns:a16="http://schemas.microsoft.com/office/drawing/2014/main" id="{812D85BB-8369-5907-EE5C-714D118BEA7E}"/>
              </a:ext>
            </a:extLst>
          </p:cNvPr>
          <p:cNvSpPr txBox="1">
            <a:spLocks noChangeArrowheads="1"/>
          </p:cNvSpPr>
          <p:nvPr/>
        </p:nvSpPr>
        <p:spPr bwMode="auto">
          <a:xfrm>
            <a:off x="474663" y="742950"/>
            <a:ext cx="7315200"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vi-VN" b="1">
                <a:solidFill>
                  <a:schemeClr val="accent2"/>
                </a:solidFill>
                <a:latin typeface="Times New Roman" panose="02020603050405020304" pitchFamily="18" charset="0"/>
              </a:rPr>
              <a:t>2. Dòng năng lượng trong hệ sinh thái</a:t>
            </a:r>
            <a:endParaRPr lang="en-US" altLang="vi-VN" b="1">
              <a:latin typeface="Times New Roman" panose="02020603050405020304" pitchFamily="18" charset="0"/>
            </a:endParaRPr>
          </a:p>
        </p:txBody>
      </p:sp>
      <p:grpSp>
        <p:nvGrpSpPr>
          <p:cNvPr id="7172" name="Group 2">
            <a:extLst>
              <a:ext uri="{FF2B5EF4-FFF2-40B4-BE49-F238E27FC236}">
                <a16:creationId xmlns:a16="http://schemas.microsoft.com/office/drawing/2014/main" id="{16B2ED3F-A497-09C6-64F9-8C7BE543FA13}"/>
              </a:ext>
            </a:extLst>
          </p:cNvPr>
          <p:cNvGrpSpPr>
            <a:grpSpLocks/>
          </p:cNvGrpSpPr>
          <p:nvPr/>
        </p:nvGrpSpPr>
        <p:grpSpPr bwMode="auto">
          <a:xfrm>
            <a:off x="0" y="0"/>
            <a:ext cx="9144000" cy="685800"/>
            <a:chOff x="0" y="0"/>
            <a:chExt cx="5760" cy="432"/>
          </a:xfrm>
        </p:grpSpPr>
        <p:sp>
          <p:nvSpPr>
            <p:cNvPr id="7173" name="Rectangle 3" descr="Parchment">
              <a:extLst>
                <a:ext uri="{FF2B5EF4-FFF2-40B4-BE49-F238E27FC236}">
                  <a16:creationId xmlns:a16="http://schemas.microsoft.com/office/drawing/2014/main" id="{3D9909EB-E4B5-7764-DBEF-0B78E6BD5029}"/>
                </a:ext>
              </a:extLst>
            </p:cNvPr>
            <p:cNvSpPr>
              <a:spLocks noChangeArrowheads="1"/>
            </p:cNvSpPr>
            <p:nvPr/>
          </p:nvSpPr>
          <p:spPr bwMode="auto">
            <a:xfrm>
              <a:off x="0" y="0"/>
              <a:ext cx="5760" cy="432"/>
            </a:xfrm>
            <a:prstGeom prst="rect">
              <a:avLst/>
            </a:prstGeom>
            <a:noFill/>
            <a:ln w="9525">
              <a:solidFill>
                <a:srgbClr val="FF9900"/>
              </a:solidFill>
              <a:miter lim="800000"/>
              <a:headEnd/>
              <a:tailEnd/>
            </a:ln>
            <a:effectLst/>
            <a:extLst>
              <a:ext uri="{909E8E84-426E-40DD-AFC4-6F175D3DCCD1}">
                <a14:hiddenFill xmlns:a14="http://schemas.microsoft.com/office/drawing/2010/main">
                  <a:blipFill dpi="0" rotWithShape="1">
                    <a:blip/>
                    <a:srcRect/>
                    <a:tile tx="0" ty="0" sx="100000" sy="100000" flip="none" algn="tl"/>
                  </a:blip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vi-VN" sz="1800" b="1"/>
            </a:p>
            <a:p>
              <a:pPr algn="ctr" eaLnBrk="1" hangingPunct="1">
                <a:spcBef>
                  <a:spcPct val="0"/>
                </a:spcBef>
                <a:buFontTx/>
                <a:buNone/>
              </a:pPr>
              <a:r>
                <a:rPr lang="en-US" altLang="vi-VN" sz="1800" b="1"/>
                <a:t>        BÀI 45. DÒNG NĂNG LƯỢNG TRONG HỆ SINH THÁI VÀ </a:t>
              </a:r>
            </a:p>
            <a:p>
              <a:pPr algn="ctr" eaLnBrk="1" hangingPunct="1">
                <a:spcBef>
                  <a:spcPct val="0"/>
                </a:spcBef>
                <a:buFontTx/>
                <a:buNone/>
              </a:pPr>
              <a:r>
                <a:rPr lang="en-US" altLang="vi-VN" sz="1800" b="1"/>
                <a:t>HIỆU SUẤT SINH THÁI</a:t>
              </a:r>
              <a:br>
                <a:rPr lang="en-US" altLang="vi-VN" sz="1800" b="1"/>
              </a:br>
              <a:endParaRPr lang="en-US" altLang="vi-VN" sz="1800" b="1"/>
            </a:p>
          </p:txBody>
        </p:sp>
        <p:pic>
          <p:nvPicPr>
            <p:cNvPr id="7174" name="Picture 6" descr="AG00630_">
              <a:extLst>
                <a:ext uri="{FF2B5EF4-FFF2-40B4-BE49-F238E27FC236}">
                  <a16:creationId xmlns:a16="http://schemas.microsoft.com/office/drawing/2014/main" id="{BFCA830A-F060-850E-0D7F-70576F26ECF9}"/>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0" y="15"/>
              <a:ext cx="624" cy="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5" name="Rectangle 5" descr="Parchment">
              <a:extLst>
                <a:ext uri="{FF2B5EF4-FFF2-40B4-BE49-F238E27FC236}">
                  <a16:creationId xmlns:a16="http://schemas.microsoft.com/office/drawing/2014/main" id="{4EAF96EE-B747-3F38-7FF0-DF12010DB3B4}"/>
                </a:ext>
              </a:extLst>
            </p:cNvPr>
            <p:cNvSpPr>
              <a:spLocks noChangeArrowheads="1"/>
            </p:cNvSpPr>
            <p:nvPr/>
          </p:nvSpPr>
          <p:spPr bwMode="auto">
            <a:xfrm>
              <a:off x="0" y="0"/>
              <a:ext cx="5760" cy="432"/>
            </a:xfrm>
            <a:prstGeom prst="rect">
              <a:avLst/>
            </a:prstGeom>
            <a:blipFill dpi="0" rotWithShape="1">
              <a:blip r:embed="rId3"/>
              <a:srcRect/>
              <a:tile tx="0" ty="0" sx="100000" sy="100000" flip="none" algn="tl"/>
            </a:blipFill>
            <a:ln w="9525">
              <a:solidFill>
                <a:srgbClr val="FF99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vi-VN" b="1">
                  <a:solidFill>
                    <a:srgbClr val="FF0000"/>
                  </a:solidFill>
                  <a:latin typeface="Times New Roman" panose="02020603050405020304" pitchFamily="18" charset="0"/>
                </a:rPr>
                <a:t>I. DÒNG NĂNG LƯỢNG TRONG HST</a:t>
              </a:r>
            </a:p>
          </p:txBody>
        </p:sp>
        <p:pic>
          <p:nvPicPr>
            <p:cNvPr id="7176" name="Picture 6" descr="AG00630_">
              <a:extLst>
                <a:ext uri="{FF2B5EF4-FFF2-40B4-BE49-F238E27FC236}">
                  <a16:creationId xmlns:a16="http://schemas.microsoft.com/office/drawing/2014/main" id="{806C3287-56C8-9BD2-2EA2-179BF4BF9BB5}"/>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24" cy="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7" name="Picture 7" descr="FLY-AGARIC">
              <a:extLst>
                <a:ext uri="{FF2B5EF4-FFF2-40B4-BE49-F238E27FC236}">
                  <a16:creationId xmlns:a16="http://schemas.microsoft.com/office/drawing/2014/main" id="{533646E0-EC27-192B-4F81-AFFD852EE2D6}"/>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5136" y="0"/>
              <a:ext cx="384" cy="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amond(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5" descr="Parchment">
            <a:extLst>
              <a:ext uri="{FF2B5EF4-FFF2-40B4-BE49-F238E27FC236}">
                <a16:creationId xmlns:a16="http://schemas.microsoft.com/office/drawing/2014/main" id="{BFE03726-2071-D3E2-E697-B133A27063BF}"/>
              </a:ext>
            </a:extLst>
          </p:cNvPr>
          <p:cNvSpPr>
            <a:spLocks noChangeArrowheads="1"/>
          </p:cNvSpPr>
          <p:nvPr/>
        </p:nvSpPr>
        <p:spPr bwMode="auto">
          <a:xfrm>
            <a:off x="0" y="0"/>
            <a:ext cx="9144000" cy="685800"/>
          </a:xfrm>
          <a:prstGeom prst="rect">
            <a:avLst/>
          </a:prstGeom>
          <a:blipFill dpi="0" rotWithShape="1">
            <a:blip r:embed="rId2"/>
            <a:srcRect/>
            <a:tile tx="0" ty="0" sx="100000" sy="100000" flip="none" algn="tl"/>
          </a:blipFill>
          <a:ln w="9525">
            <a:solidFill>
              <a:srgbClr val="FF99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vi-VN" b="1">
                <a:solidFill>
                  <a:srgbClr val="FF0000"/>
                </a:solidFill>
                <a:latin typeface="Times New Roman" panose="02020603050405020304" pitchFamily="18" charset="0"/>
              </a:rPr>
              <a:t>II. HIỆU SUẤT SINH THÁI</a:t>
            </a:r>
          </a:p>
        </p:txBody>
      </p:sp>
      <p:sp>
        <p:nvSpPr>
          <p:cNvPr id="9219" name="TextBox 4">
            <a:extLst>
              <a:ext uri="{FF2B5EF4-FFF2-40B4-BE49-F238E27FC236}">
                <a16:creationId xmlns:a16="http://schemas.microsoft.com/office/drawing/2014/main" id="{04FC374B-A77C-A474-F1B2-9BD09A871B0B}"/>
              </a:ext>
            </a:extLst>
          </p:cNvPr>
          <p:cNvSpPr txBox="1">
            <a:spLocks noChangeArrowheads="1"/>
          </p:cNvSpPr>
          <p:nvPr/>
        </p:nvSpPr>
        <p:spPr bwMode="auto">
          <a:xfrm>
            <a:off x="457200" y="1066800"/>
            <a:ext cx="8229600"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lnSpc>
                <a:spcPct val="150000"/>
              </a:lnSpc>
              <a:spcBef>
                <a:spcPct val="0"/>
              </a:spcBef>
              <a:buFontTx/>
              <a:buNone/>
            </a:pPr>
            <a:r>
              <a:rPr lang="en-US" altLang="en-US" sz="2400" b="1">
                <a:solidFill>
                  <a:srgbClr val="000000"/>
                </a:solidFill>
                <a:latin typeface="Times New Roman" panose="02020603050405020304" pitchFamily="18" charset="0"/>
                <a:cs typeface="Times New Roman" panose="02020603050405020304" pitchFamily="18" charset="0"/>
              </a:rPr>
              <a:t>- </a:t>
            </a:r>
            <a:r>
              <a:rPr lang="en-US" altLang="en-US" sz="2400">
                <a:solidFill>
                  <a:srgbClr val="000000"/>
                </a:solidFill>
                <a:latin typeface="Times New Roman" panose="02020603050405020304" pitchFamily="18" charset="0"/>
                <a:cs typeface="Times New Roman" panose="02020603050405020304" pitchFamily="18" charset="0"/>
              </a:rPr>
              <a:t>Hiệu suất sinh thái là TỶ LỆ % CHUYỂN HÓA NĂNG LƯỢNG giữa các bậc dinh dưỡng trong HST.</a:t>
            </a:r>
            <a:endParaRPr lang="en-US" altLang="en-US" sz="2400">
              <a:latin typeface="Times New Roman" panose="02020603050405020304" pitchFamily="18" charset="0"/>
              <a:cs typeface="Times New Roman" panose="02020603050405020304" pitchFamily="18" charset="0"/>
            </a:endParaRPr>
          </a:p>
          <a:p>
            <a:pPr algn="just">
              <a:lnSpc>
                <a:spcPct val="150000"/>
              </a:lnSpc>
              <a:spcBef>
                <a:spcPct val="0"/>
              </a:spcBef>
              <a:buFontTx/>
              <a:buNone/>
            </a:pPr>
            <a:r>
              <a:rPr lang="en-US" altLang="en-US" sz="2400">
                <a:solidFill>
                  <a:srgbClr val="000000"/>
                </a:solidFill>
                <a:latin typeface="Times New Roman" panose="02020603050405020304" pitchFamily="18" charset="0"/>
                <a:cs typeface="Times New Roman" panose="02020603050405020304" pitchFamily="18" charset="0"/>
              </a:rPr>
              <a:t>- Ở mỗi bậc dinh dưỡng, phần lớn năng lượng bị tiêu hao qua HÔ HẤP, TẠO NHIỆT của cơ thể sinh vật 70%, phần năng lượng bị mất qua chất thải và các bộ phận rơi rụng 10%; năng lượng truyền lên bậc dinh dưỡng cao hơn chỉ khoảng 10%</a:t>
            </a:r>
            <a:endParaRPr lang="en-US" altLang="en-US" sz="2400">
              <a:latin typeface="Times New Roman" panose="02020603050405020304" pitchFamily="18" charset="0"/>
              <a:cs typeface="Times New Roman" panose="02020603050405020304" pitchFamily="18" charset="0"/>
            </a:endParaRPr>
          </a:p>
          <a:p>
            <a:pPr algn="just">
              <a:lnSpc>
                <a:spcPct val="150000"/>
              </a:lnSpc>
              <a:spcBef>
                <a:spcPct val="0"/>
              </a:spcBef>
              <a:buFontTx/>
              <a:buNone/>
            </a:pPr>
            <a:r>
              <a:rPr lang="en-US" altLang="en-US" sz="2400">
                <a:solidFill>
                  <a:srgbClr val="000000"/>
                </a:solidFill>
                <a:latin typeface="Times New Roman" panose="02020603050405020304" pitchFamily="18" charset="0"/>
                <a:cs typeface="Times New Roman" panose="02020603050405020304" pitchFamily="18" charset="0"/>
              </a:rPr>
              <a:t>- Năng lượng tích lũy sản sinh ra chất sống ở mỗi bậc dinh dưỡng chiếm khoảng 10% năng lượng nhận từ bậc dinh dưỡng thấp hơn.</a:t>
            </a:r>
            <a:endParaRPr lang="en-US" altLang="en-US" sz="2400">
              <a:latin typeface="Times New Roman" panose="02020603050405020304" pitchFamily="18" charset="0"/>
              <a:cs typeface="Times New Roman" panose="02020603050405020304" pitchFamily="18"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242" name="Group 4">
            <a:extLst>
              <a:ext uri="{FF2B5EF4-FFF2-40B4-BE49-F238E27FC236}">
                <a16:creationId xmlns:a16="http://schemas.microsoft.com/office/drawing/2014/main" id="{DEE87483-E5DA-7D37-8348-B0984E6CE115}"/>
              </a:ext>
            </a:extLst>
          </p:cNvPr>
          <p:cNvGrpSpPr>
            <a:grpSpLocks/>
          </p:cNvGrpSpPr>
          <p:nvPr/>
        </p:nvGrpSpPr>
        <p:grpSpPr bwMode="auto">
          <a:xfrm>
            <a:off x="152400" y="228600"/>
            <a:ext cx="1752600" cy="1524000"/>
            <a:chOff x="144" y="192"/>
            <a:chExt cx="1104" cy="960"/>
          </a:xfrm>
        </p:grpSpPr>
        <p:sp>
          <p:nvSpPr>
            <p:cNvPr id="10261" name="Line 5">
              <a:extLst>
                <a:ext uri="{FF2B5EF4-FFF2-40B4-BE49-F238E27FC236}">
                  <a16:creationId xmlns:a16="http://schemas.microsoft.com/office/drawing/2014/main" id="{994F68EE-EDF3-D8A7-444A-A9F126F0912E}"/>
                </a:ext>
              </a:extLst>
            </p:cNvPr>
            <p:cNvSpPr>
              <a:spLocks noChangeShapeType="1"/>
            </p:cNvSpPr>
            <p:nvPr/>
          </p:nvSpPr>
          <p:spPr bwMode="auto">
            <a:xfrm>
              <a:off x="336" y="192"/>
              <a:ext cx="0" cy="816"/>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0262" name="Line 6">
              <a:extLst>
                <a:ext uri="{FF2B5EF4-FFF2-40B4-BE49-F238E27FC236}">
                  <a16:creationId xmlns:a16="http://schemas.microsoft.com/office/drawing/2014/main" id="{CAC06A39-32B8-6ACC-EFC4-F495C103BB98}"/>
                </a:ext>
              </a:extLst>
            </p:cNvPr>
            <p:cNvSpPr>
              <a:spLocks noChangeShapeType="1"/>
            </p:cNvSpPr>
            <p:nvPr/>
          </p:nvSpPr>
          <p:spPr bwMode="auto">
            <a:xfrm>
              <a:off x="144" y="240"/>
              <a:ext cx="1104" cy="0"/>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0263" name="Line 7">
              <a:extLst>
                <a:ext uri="{FF2B5EF4-FFF2-40B4-BE49-F238E27FC236}">
                  <a16:creationId xmlns:a16="http://schemas.microsoft.com/office/drawing/2014/main" id="{BDD4D353-69F5-7BBC-CEA9-9E024CDF9729}"/>
                </a:ext>
              </a:extLst>
            </p:cNvPr>
            <p:cNvSpPr>
              <a:spLocks noChangeShapeType="1"/>
            </p:cNvSpPr>
            <p:nvPr/>
          </p:nvSpPr>
          <p:spPr bwMode="auto">
            <a:xfrm>
              <a:off x="240" y="192"/>
              <a:ext cx="0" cy="960"/>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0264" name="Line 8">
              <a:extLst>
                <a:ext uri="{FF2B5EF4-FFF2-40B4-BE49-F238E27FC236}">
                  <a16:creationId xmlns:a16="http://schemas.microsoft.com/office/drawing/2014/main" id="{FD97A38F-552D-1553-C936-E00CBE4F75FA}"/>
                </a:ext>
              </a:extLst>
            </p:cNvPr>
            <p:cNvSpPr>
              <a:spLocks noChangeShapeType="1"/>
            </p:cNvSpPr>
            <p:nvPr/>
          </p:nvSpPr>
          <p:spPr bwMode="auto">
            <a:xfrm>
              <a:off x="192" y="336"/>
              <a:ext cx="1008" cy="0"/>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grpSp>
      <p:grpSp>
        <p:nvGrpSpPr>
          <p:cNvPr id="10243" name="Group 10">
            <a:extLst>
              <a:ext uri="{FF2B5EF4-FFF2-40B4-BE49-F238E27FC236}">
                <a16:creationId xmlns:a16="http://schemas.microsoft.com/office/drawing/2014/main" id="{BDE8A74C-E026-EAEC-4CAB-D68AE3EA4AE1}"/>
              </a:ext>
            </a:extLst>
          </p:cNvPr>
          <p:cNvGrpSpPr>
            <a:grpSpLocks/>
          </p:cNvGrpSpPr>
          <p:nvPr/>
        </p:nvGrpSpPr>
        <p:grpSpPr bwMode="auto">
          <a:xfrm rot="5400000">
            <a:off x="7277100" y="266700"/>
            <a:ext cx="1752600" cy="1524000"/>
            <a:chOff x="144" y="192"/>
            <a:chExt cx="1104" cy="960"/>
          </a:xfrm>
        </p:grpSpPr>
        <p:sp>
          <p:nvSpPr>
            <p:cNvPr id="10257" name="Line 11">
              <a:extLst>
                <a:ext uri="{FF2B5EF4-FFF2-40B4-BE49-F238E27FC236}">
                  <a16:creationId xmlns:a16="http://schemas.microsoft.com/office/drawing/2014/main" id="{F866B36A-C71C-4F15-E2CD-5562BAAEE684}"/>
                </a:ext>
              </a:extLst>
            </p:cNvPr>
            <p:cNvSpPr>
              <a:spLocks noChangeShapeType="1"/>
            </p:cNvSpPr>
            <p:nvPr/>
          </p:nvSpPr>
          <p:spPr bwMode="auto">
            <a:xfrm>
              <a:off x="336" y="192"/>
              <a:ext cx="0" cy="816"/>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0258" name="Line 12">
              <a:extLst>
                <a:ext uri="{FF2B5EF4-FFF2-40B4-BE49-F238E27FC236}">
                  <a16:creationId xmlns:a16="http://schemas.microsoft.com/office/drawing/2014/main" id="{396346A9-205C-DB1E-D039-CD065DCFA77D}"/>
                </a:ext>
              </a:extLst>
            </p:cNvPr>
            <p:cNvSpPr>
              <a:spLocks noChangeShapeType="1"/>
            </p:cNvSpPr>
            <p:nvPr/>
          </p:nvSpPr>
          <p:spPr bwMode="auto">
            <a:xfrm>
              <a:off x="144" y="240"/>
              <a:ext cx="1104" cy="0"/>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0259" name="Line 13">
              <a:extLst>
                <a:ext uri="{FF2B5EF4-FFF2-40B4-BE49-F238E27FC236}">
                  <a16:creationId xmlns:a16="http://schemas.microsoft.com/office/drawing/2014/main" id="{B4480E6C-33EC-2725-07FD-1DEEF3716764}"/>
                </a:ext>
              </a:extLst>
            </p:cNvPr>
            <p:cNvSpPr>
              <a:spLocks noChangeShapeType="1"/>
            </p:cNvSpPr>
            <p:nvPr/>
          </p:nvSpPr>
          <p:spPr bwMode="auto">
            <a:xfrm>
              <a:off x="240" y="192"/>
              <a:ext cx="0" cy="960"/>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0260" name="Line 14">
              <a:extLst>
                <a:ext uri="{FF2B5EF4-FFF2-40B4-BE49-F238E27FC236}">
                  <a16:creationId xmlns:a16="http://schemas.microsoft.com/office/drawing/2014/main" id="{3AB52B9E-F5AE-6DCC-4A61-652F8D7A1744}"/>
                </a:ext>
              </a:extLst>
            </p:cNvPr>
            <p:cNvSpPr>
              <a:spLocks noChangeShapeType="1"/>
            </p:cNvSpPr>
            <p:nvPr/>
          </p:nvSpPr>
          <p:spPr bwMode="auto">
            <a:xfrm>
              <a:off x="192" y="336"/>
              <a:ext cx="1008" cy="0"/>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grpSp>
      <p:pic>
        <p:nvPicPr>
          <p:cNvPr id="10244" name="Picture 6" descr="AG00630_">
            <a:extLst>
              <a:ext uri="{FF2B5EF4-FFF2-40B4-BE49-F238E27FC236}">
                <a16:creationId xmlns:a16="http://schemas.microsoft.com/office/drawing/2014/main" id="{E3387F78-0813-00BB-3D19-CA79FB3C748D}"/>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609600" y="622300"/>
            <a:ext cx="1524000" cy="90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245" name="Group 16">
            <a:extLst>
              <a:ext uri="{FF2B5EF4-FFF2-40B4-BE49-F238E27FC236}">
                <a16:creationId xmlns:a16="http://schemas.microsoft.com/office/drawing/2014/main" id="{F693F0F6-C843-317B-DFFD-1B68A136A286}"/>
              </a:ext>
            </a:extLst>
          </p:cNvPr>
          <p:cNvGrpSpPr>
            <a:grpSpLocks/>
          </p:cNvGrpSpPr>
          <p:nvPr/>
        </p:nvGrpSpPr>
        <p:grpSpPr bwMode="auto">
          <a:xfrm rot="-5400000">
            <a:off x="114300" y="5067300"/>
            <a:ext cx="1752600" cy="1524000"/>
            <a:chOff x="144" y="192"/>
            <a:chExt cx="1104" cy="960"/>
          </a:xfrm>
        </p:grpSpPr>
        <p:sp>
          <p:nvSpPr>
            <p:cNvPr id="10253" name="Line 17">
              <a:extLst>
                <a:ext uri="{FF2B5EF4-FFF2-40B4-BE49-F238E27FC236}">
                  <a16:creationId xmlns:a16="http://schemas.microsoft.com/office/drawing/2014/main" id="{D6347A56-3075-F173-B6AF-07B237A3631B}"/>
                </a:ext>
              </a:extLst>
            </p:cNvPr>
            <p:cNvSpPr>
              <a:spLocks noChangeShapeType="1"/>
            </p:cNvSpPr>
            <p:nvPr/>
          </p:nvSpPr>
          <p:spPr bwMode="auto">
            <a:xfrm>
              <a:off x="336" y="192"/>
              <a:ext cx="0" cy="816"/>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0254" name="Line 18">
              <a:extLst>
                <a:ext uri="{FF2B5EF4-FFF2-40B4-BE49-F238E27FC236}">
                  <a16:creationId xmlns:a16="http://schemas.microsoft.com/office/drawing/2014/main" id="{AC745B77-6D33-CCF9-C467-E93A06416F43}"/>
                </a:ext>
              </a:extLst>
            </p:cNvPr>
            <p:cNvSpPr>
              <a:spLocks noChangeShapeType="1"/>
            </p:cNvSpPr>
            <p:nvPr/>
          </p:nvSpPr>
          <p:spPr bwMode="auto">
            <a:xfrm>
              <a:off x="144" y="240"/>
              <a:ext cx="1104" cy="0"/>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0255" name="Line 19">
              <a:extLst>
                <a:ext uri="{FF2B5EF4-FFF2-40B4-BE49-F238E27FC236}">
                  <a16:creationId xmlns:a16="http://schemas.microsoft.com/office/drawing/2014/main" id="{579C8732-1D5C-E011-67F0-70DEE59548DF}"/>
                </a:ext>
              </a:extLst>
            </p:cNvPr>
            <p:cNvSpPr>
              <a:spLocks noChangeShapeType="1"/>
            </p:cNvSpPr>
            <p:nvPr/>
          </p:nvSpPr>
          <p:spPr bwMode="auto">
            <a:xfrm>
              <a:off x="240" y="192"/>
              <a:ext cx="0" cy="960"/>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0256" name="Line 20">
              <a:extLst>
                <a:ext uri="{FF2B5EF4-FFF2-40B4-BE49-F238E27FC236}">
                  <a16:creationId xmlns:a16="http://schemas.microsoft.com/office/drawing/2014/main" id="{48E4DEE9-8873-BD91-B95B-341F2692520F}"/>
                </a:ext>
              </a:extLst>
            </p:cNvPr>
            <p:cNvSpPr>
              <a:spLocks noChangeShapeType="1"/>
            </p:cNvSpPr>
            <p:nvPr/>
          </p:nvSpPr>
          <p:spPr bwMode="auto">
            <a:xfrm>
              <a:off x="192" y="336"/>
              <a:ext cx="1008" cy="0"/>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grpSp>
      <p:pic>
        <p:nvPicPr>
          <p:cNvPr id="10246" name="Picture 21" descr="yfleur41">
            <a:extLst>
              <a:ext uri="{FF2B5EF4-FFF2-40B4-BE49-F238E27FC236}">
                <a16:creationId xmlns:a16="http://schemas.microsoft.com/office/drawing/2014/main" id="{D314EEA1-1701-D685-BC69-C7CF8D902343}"/>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6781800" y="4810125"/>
            <a:ext cx="1981200" cy="151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247" name="Group 22">
            <a:extLst>
              <a:ext uri="{FF2B5EF4-FFF2-40B4-BE49-F238E27FC236}">
                <a16:creationId xmlns:a16="http://schemas.microsoft.com/office/drawing/2014/main" id="{A0F8881A-D57E-FB43-2A5E-32A22ABDF98A}"/>
              </a:ext>
            </a:extLst>
          </p:cNvPr>
          <p:cNvGrpSpPr>
            <a:grpSpLocks/>
          </p:cNvGrpSpPr>
          <p:nvPr/>
        </p:nvGrpSpPr>
        <p:grpSpPr bwMode="auto">
          <a:xfrm>
            <a:off x="7086600" y="4953000"/>
            <a:ext cx="1905000" cy="1752600"/>
            <a:chOff x="4464" y="3072"/>
            <a:chExt cx="1200" cy="1104"/>
          </a:xfrm>
        </p:grpSpPr>
        <p:sp>
          <p:nvSpPr>
            <p:cNvPr id="10249" name="Line 23">
              <a:extLst>
                <a:ext uri="{FF2B5EF4-FFF2-40B4-BE49-F238E27FC236}">
                  <a16:creationId xmlns:a16="http://schemas.microsoft.com/office/drawing/2014/main" id="{6E16FF24-8416-8B19-26ED-BCA89610A565}"/>
                </a:ext>
              </a:extLst>
            </p:cNvPr>
            <p:cNvSpPr>
              <a:spLocks noChangeShapeType="1"/>
            </p:cNvSpPr>
            <p:nvPr/>
          </p:nvSpPr>
          <p:spPr bwMode="auto">
            <a:xfrm flipV="1">
              <a:off x="4560" y="3984"/>
              <a:ext cx="1056" cy="0"/>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0250" name="Line 24">
              <a:extLst>
                <a:ext uri="{FF2B5EF4-FFF2-40B4-BE49-F238E27FC236}">
                  <a16:creationId xmlns:a16="http://schemas.microsoft.com/office/drawing/2014/main" id="{9045CF02-D6A3-9A44-1DC1-2D889647208A}"/>
                </a:ext>
              </a:extLst>
            </p:cNvPr>
            <p:cNvSpPr>
              <a:spLocks noChangeShapeType="1"/>
            </p:cNvSpPr>
            <p:nvPr/>
          </p:nvSpPr>
          <p:spPr bwMode="auto">
            <a:xfrm flipH="1">
              <a:off x="5472" y="3168"/>
              <a:ext cx="0" cy="960"/>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0251" name="Line 25">
              <a:extLst>
                <a:ext uri="{FF2B5EF4-FFF2-40B4-BE49-F238E27FC236}">
                  <a16:creationId xmlns:a16="http://schemas.microsoft.com/office/drawing/2014/main" id="{6E745689-CF54-BA10-BC8B-66DABAEAF3B3}"/>
                </a:ext>
              </a:extLst>
            </p:cNvPr>
            <p:cNvSpPr>
              <a:spLocks noChangeShapeType="1"/>
            </p:cNvSpPr>
            <p:nvPr/>
          </p:nvSpPr>
          <p:spPr bwMode="auto">
            <a:xfrm flipV="1">
              <a:off x="4464" y="4080"/>
              <a:ext cx="1200" cy="0"/>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0252" name="Line 26">
              <a:extLst>
                <a:ext uri="{FF2B5EF4-FFF2-40B4-BE49-F238E27FC236}">
                  <a16:creationId xmlns:a16="http://schemas.microsoft.com/office/drawing/2014/main" id="{0DB4A142-B9D6-3EAD-0067-39932F260333}"/>
                </a:ext>
              </a:extLst>
            </p:cNvPr>
            <p:cNvSpPr>
              <a:spLocks noChangeShapeType="1"/>
            </p:cNvSpPr>
            <p:nvPr/>
          </p:nvSpPr>
          <p:spPr bwMode="auto">
            <a:xfrm>
              <a:off x="5568" y="3072"/>
              <a:ext cx="0" cy="1104"/>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grpSp>
      <p:sp>
        <p:nvSpPr>
          <p:cNvPr id="10248" name="WordArt 32">
            <a:extLst>
              <a:ext uri="{FF2B5EF4-FFF2-40B4-BE49-F238E27FC236}">
                <a16:creationId xmlns:a16="http://schemas.microsoft.com/office/drawing/2014/main" id="{BEB4CBC1-AEFD-DEBD-1D67-1203FB06B207}"/>
              </a:ext>
            </a:extLst>
          </p:cNvPr>
          <p:cNvSpPr>
            <a:spLocks noChangeArrowheads="1" noChangeShapeType="1" noTextEdit="1"/>
          </p:cNvSpPr>
          <p:nvPr/>
        </p:nvSpPr>
        <p:spPr bwMode="auto">
          <a:xfrm>
            <a:off x="1000125" y="2024063"/>
            <a:ext cx="7143750" cy="2243137"/>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Chevron">
              <a:avLst>
                <a:gd name="adj" fmla="val 25000"/>
              </a:avLst>
            </a:prstTxWarp>
          </a:bodyPr>
          <a:lstStyle/>
          <a:p>
            <a:pPr algn="ctr"/>
            <a:r>
              <a:rPr lang="vi-VN" sz="3600" kern="10">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cs typeface="Arial" panose="020B0604020202020204" pitchFamily="34" charset="0"/>
              </a:rPr>
              <a:t>CHÚC QUÝ THẦY CÔ SỨC KHỎE</a:t>
            </a:r>
          </a:p>
        </p:txBody>
      </p:sp>
    </p:spTree>
  </p:cSld>
  <p:clrMapOvr>
    <a:masterClrMapping/>
  </p:clrMapOvr>
  <p:transition>
    <p:random/>
  </p:transition>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742</TotalTime>
  <Words>328</Words>
  <Application>Microsoft Office PowerPoint</Application>
  <PresentationFormat>On-screen Show (4:3)</PresentationFormat>
  <Paragraphs>38</Paragraphs>
  <Slides>7</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7</vt:i4>
      </vt:variant>
    </vt:vector>
  </HeadingPairs>
  <TitlesOfParts>
    <vt:vector size="10" baseType="lpstr">
      <vt:lpstr>Arial</vt:lpstr>
      <vt:lpstr>Times New Roman</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37 Ly Tu Trong Tp Can Tho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Cat Tuong Group</dc:creator>
  <cp:lastModifiedBy>Lo Thi Nhu Trang</cp:lastModifiedBy>
  <cp:revision>62</cp:revision>
  <dcterms:created xsi:type="dcterms:W3CDTF">2012-03-06T03:48:46Z</dcterms:created>
  <dcterms:modified xsi:type="dcterms:W3CDTF">2023-03-27T21:11:11Z</dcterms:modified>
</cp:coreProperties>
</file>